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0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981E1-66EA-1B47-AF17-611483553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B3BC2-A6EE-6D4E-A5B6-BAD8A175D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8" indent="0" algn="ctr">
              <a:buNone/>
              <a:defRPr sz="2000"/>
            </a:lvl2pPr>
            <a:lvl3pPr marL="914288" indent="0" algn="ctr">
              <a:buNone/>
              <a:defRPr sz="1800"/>
            </a:lvl3pPr>
            <a:lvl4pPr marL="1371431" indent="0" algn="ctr">
              <a:buNone/>
              <a:defRPr sz="1600"/>
            </a:lvl4pPr>
            <a:lvl5pPr marL="1828574" indent="0" algn="ctr">
              <a:buNone/>
              <a:defRPr sz="1600"/>
            </a:lvl5pPr>
            <a:lvl6pPr marL="2285725" indent="0" algn="ctr">
              <a:buNone/>
              <a:defRPr sz="1600"/>
            </a:lvl6pPr>
            <a:lvl7pPr marL="2742862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3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CC32D-174F-EB4C-9DEB-1186DCC6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26BA-1674-4148-B32E-3A62E3BB603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06DE5-C36C-654A-8D5A-59B39C12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2788D-59D6-E24E-9829-A94AA24A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5694-70E9-964B-9BF3-D0F0178A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AF77-E807-2D49-B4D9-01B167C2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D94A3-F5A2-114B-A82F-2F0668078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18B9B-99DC-3C4F-AA2D-3DDE58E8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26BA-1674-4148-B32E-3A62E3BB603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EFC2A-6796-8440-B354-1AC4F0D3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2647A-C01A-4F49-AFCE-F65392A1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5694-70E9-964B-9BF3-D0F0178A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3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C015E-02DC-AA46-ABDD-2B0D9C10F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F12D2-772B-B746-8F78-AF6B91CB7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1" y="36514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A2A9B-A6C0-7047-AABA-683349668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26BA-1674-4148-B32E-3A62E3BB603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148A8-CE2F-774D-B4BF-682F0C68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215E8-5281-8743-A6FD-FA993C18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5694-70E9-964B-9BF3-D0F0178A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E2D8-08C2-7F4F-9961-A3108149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8EBB4-D62C-8C41-8E69-7C71A9163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155F8-4F12-3A41-8CC8-909E02A4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26BA-1674-4148-B32E-3A62E3BB603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46AD1-F996-8B4B-B7E8-44EEC1CE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480B5-431A-0B48-9F04-56AF8EBE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5694-70E9-964B-9BF3-D0F0178A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DCAA-5F0E-C549-8824-467A8C36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4EF52-00C6-4241-AFAD-5434987AD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D2E65-A53E-014F-B67A-1B7BDAB0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26BA-1674-4148-B32E-3A62E3BB603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80F9-257D-CE48-AF65-13FDC650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F36F3-CFB7-CB4E-86BB-18A30209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5694-70E9-964B-9BF3-D0F0178A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2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8501-9963-C94E-A7EC-6EC56EE6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9DC16-57DE-BE4F-8E93-9BD45F83C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46984-5CD6-FA46-A160-EEECD703B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2280F-1F85-9C43-A0F4-B2CA739F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26BA-1674-4148-B32E-3A62E3BB603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EFB3C-BB51-7945-804F-96811B2F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A4CA6-B7E7-C040-81A2-84C75320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5694-70E9-964B-9BF3-D0F0178A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1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EDA8-7CD7-AB4B-8A19-55A23D2C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AF649-8E62-6749-8723-3A1432D74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3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C6479-8EC3-7748-8180-94E061937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A65E2-6858-1140-B8D9-BF6E8AD74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3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99DA2-86B3-024A-B195-15E8DA71E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FF49E8-A84A-354E-8496-33CFF831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26BA-1674-4148-B32E-3A62E3BB603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53606-47A9-EC43-A233-9311597E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1AA2EC-16D5-5546-8A83-876896DA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5694-70E9-964B-9BF3-D0F0178A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7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531C-B7A4-4346-A140-BC10A355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5ADBD-EEDB-F64B-BC27-9AB08D26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26BA-1674-4148-B32E-3A62E3BB603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37483-EFEB-124A-9A28-5D309096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1E25F-677A-8A4C-AA37-D0BF1951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5694-70E9-964B-9BF3-D0F0178A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6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8299DC-F009-4A4B-8D17-6F1EE3D0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26BA-1674-4148-B32E-3A62E3BB603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D68CF-8815-4545-AD27-A1228D84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D7572-BB8A-2348-BC49-9F3932CA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5694-70E9-964B-9BF3-D0F0178A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7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5D66-2F66-9145-9CE4-F589158E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E6E25-BF97-CF48-A635-D1713C405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41C6E-8E71-3D4F-8901-5630AFE42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8" indent="0">
              <a:buNone/>
              <a:defRPr sz="1400"/>
            </a:lvl2pPr>
            <a:lvl3pPr marL="914288" indent="0">
              <a:buNone/>
              <a:defRPr sz="1200"/>
            </a:lvl3pPr>
            <a:lvl4pPr marL="1371431" indent="0">
              <a:buNone/>
              <a:defRPr sz="1000"/>
            </a:lvl4pPr>
            <a:lvl5pPr marL="1828574" indent="0">
              <a:buNone/>
              <a:defRPr sz="1000"/>
            </a:lvl5pPr>
            <a:lvl6pPr marL="2285725" indent="0">
              <a:buNone/>
              <a:defRPr sz="1000"/>
            </a:lvl6pPr>
            <a:lvl7pPr marL="2742862" indent="0">
              <a:buNone/>
              <a:defRPr sz="1000"/>
            </a:lvl7pPr>
            <a:lvl8pPr marL="3200000" indent="0">
              <a:buNone/>
              <a:defRPr sz="1000"/>
            </a:lvl8pPr>
            <a:lvl9pPr marL="365713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FBFA6-36E5-584C-9967-BF9E3D7B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26BA-1674-4148-B32E-3A62E3BB603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84B2B-0F95-424B-B5F1-3442F0D5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BB40F-B218-AC43-AB61-A0B77C66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5694-70E9-964B-9BF3-D0F0178A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4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2081-A05D-F74F-A36F-17D820E0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FA12B-B5D1-C842-9880-F59C30BDA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88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25" indent="0">
              <a:buNone/>
              <a:defRPr sz="2000"/>
            </a:lvl6pPr>
            <a:lvl7pPr marL="2742862" indent="0">
              <a:buNone/>
              <a:defRPr sz="2000"/>
            </a:lvl7pPr>
            <a:lvl8pPr marL="3200000" indent="0">
              <a:buNone/>
              <a:defRPr sz="2000"/>
            </a:lvl8pPr>
            <a:lvl9pPr marL="36571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1543A-3C5E-7A41-9320-37ABC264C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8" indent="0">
              <a:buNone/>
              <a:defRPr sz="1400"/>
            </a:lvl2pPr>
            <a:lvl3pPr marL="914288" indent="0">
              <a:buNone/>
              <a:defRPr sz="1200"/>
            </a:lvl3pPr>
            <a:lvl4pPr marL="1371431" indent="0">
              <a:buNone/>
              <a:defRPr sz="1000"/>
            </a:lvl4pPr>
            <a:lvl5pPr marL="1828574" indent="0">
              <a:buNone/>
              <a:defRPr sz="1000"/>
            </a:lvl5pPr>
            <a:lvl6pPr marL="2285725" indent="0">
              <a:buNone/>
              <a:defRPr sz="1000"/>
            </a:lvl6pPr>
            <a:lvl7pPr marL="2742862" indent="0">
              <a:buNone/>
              <a:defRPr sz="1000"/>
            </a:lvl7pPr>
            <a:lvl8pPr marL="3200000" indent="0">
              <a:buNone/>
              <a:defRPr sz="1000"/>
            </a:lvl8pPr>
            <a:lvl9pPr marL="365713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F9F09-96CE-884C-B54C-C56C7565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26BA-1674-4148-B32E-3A62E3BB603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802CB-30C1-B64E-AB77-FA377A64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D789B-26C5-4244-973E-34D56306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5694-70E9-964B-9BF3-D0F0178A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1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2C243-E653-BC44-A97A-D583E8AE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1735D-CFDA-324D-A445-59F35CDBD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7DA2B-11F0-6049-8A72-FDD185A46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626BA-1674-4148-B32E-3A62E3BB6034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1CA38-8D53-604A-ABB8-E2C718F56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AD198-070D-7F41-BDDD-BA921048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45694-70E9-964B-9BF3-D0F0178A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2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4" indent="-228574" algn="l" defTabSz="9142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5" indent="-228574" algn="l" defTabSz="9142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2" indent="-228574" algn="l" defTabSz="9142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4" algn="l" defTabSz="9142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8" indent="-228574" algn="l" defTabSz="9142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8" indent="-228574" algn="l" defTabSz="9142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1" indent="-228574" algn="l" defTabSz="9142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4" indent="-228574" algn="l" defTabSz="9142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5" indent="-228574" algn="l" defTabSz="9142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C9BE-16D1-B705-000C-5B4CD343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Peru Study Abroad Program</a:t>
            </a:r>
            <a:br>
              <a:rPr lang="en-US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</a:br>
            <a:r>
              <a:rPr lang="en-US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Dr. Eileen Pesantes/Dr. James Sullivan</a:t>
            </a:r>
            <a:endParaRPr lang="en-US" sz="3200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9" name="Content Placeholder 8" descr="File:MachuPicchu (pixinn.net).jpg ...">
            <a:extLst>
              <a:ext uri="{FF2B5EF4-FFF2-40B4-BE49-F238E27FC236}">
                <a16:creationId xmlns:a16="http://schemas.microsoft.com/office/drawing/2014/main" id="{69058A72-7869-10DA-6CEB-97912CFA0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9247" y="1846624"/>
            <a:ext cx="3009323" cy="4470977"/>
          </a:xfrm>
        </p:spPr>
      </p:pic>
      <p:pic>
        <p:nvPicPr>
          <p:cNvPr id="10" name="Picture 9" descr="File:Basílica Catedral Metropolitana de Lima 04.jpg - Wikimedia Commons">
            <a:extLst>
              <a:ext uri="{FF2B5EF4-FFF2-40B4-BE49-F238E27FC236}">
                <a16:creationId xmlns:a16="http://schemas.microsoft.com/office/drawing/2014/main" id="{7E1231BC-7628-BC7C-DF0C-24FCC275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691" y="4414706"/>
            <a:ext cx="3525982" cy="234659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14B4F1-4451-6078-684F-3EFE4315E941}"/>
              </a:ext>
            </a:extLst>
          </p:cNvPr>
          <p:cNvSpPr txBox="1">
            <a:spLocks/>
          </p:cNvSpPr>
          <p:nvPr/>
        </p:nvSpPr>
        <p:spPr>
          <a:xfrm>
            <a:off x="688110" y="1687080"/>
            <a:ext cx="7678757" cy="4351339"/>
          </a:xfrm>
          <a:prstGeom prst="rect">
            <a:avLst/>
          </a:prstGeom>
        </p:spPr>
        <p:txBody>
          <a:bodyPr vert="horz" lIns="60960" tIns="30480" rIns="60960" bIns="30480" rtlCol="0" anchor="t">
            <a:normAutofit/>
          </a:bodyPr>
          <a:lstStyle>
            <a:lvl1pPr marL="342844" indent="-342844" algn="l" defTabSz="1371364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536" indent="-342844" algn="l" defTabSz="137136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208" indent="-342844" algn="l" defTabSz="137136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9880" indent="-342844" algn="l" defTabSz="137136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552" indent="-342844" algn="l" defTabSz="137136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244" indent="-342844" algn="l" defTabSz="137136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6924" indent="-342844" algn="l" defTabSz="137136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604" indent="-342844" algn="l" defTabSz="137136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296" indent="-342844" algn="l" defTabSz="137136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188" indent="-228188" defTabSz="914288">
              <a:spcBef>
                <a:spcPts val="1000"/>
              </a:spcBef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11-24 May 2025</a:t>
            </a:r>
            <a:endParaRPr lang="en-US" sz="2800" b="1" dirty="0">
              <a:solidFill>
                <a:prstClr val="white"/>
              </a:solidFill>
              <a:latin typeface="Calibri" panose="020F0502020204030204"/>
              <a:ea typeface="Calibri"/>
              <a:cs typeface="Calibri"/>
            </a:endParaRPr>
          </a:p>
          <a:p>
            <a:pPr marL="228188" indent="-228188" defTabSz="914288">
              <a:spcBef>
                <a:spcPts val="1000"/>
              </a:spcBef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Available for all students</a:t>
            </a:r>
            <a:endParaRPr lang="en-US" sz="2800" b="1" dirty="0">
              <a:solidFill>
                <a:prstClr val="white"/>
              </a:solidFill>
              <a:latin typeface="Calibri" panose="020F0502020204030204"/>
              <a:ea typeface="Calibri"/>
              <a:cs typeface="Calibri"/>
            </a:endParaRPr>
          </a:p>
          <a:p>
            <a:pPr marL="228188" indent="-228188" defTabSz="914288">
              <a:spcBef>
                <a:spcPts val="1000"/>
              </a:spcBef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See Dr. Eileen Pesantes (</a:t>
            </a:r>
            <a:r>
              <a:rPr lang="en-US" sz="2800" b="1" u="sng" dirty="0">
                <a:solidFill>
                  <a:prstClr val="white"/>
                </a:solidFill>
                <a:latin typeface="Calibri" panose="020F0502020204030204"/>
              </a:rPr>
              <a:t>eileen.pesantes@ufl.edu</a:t>
            </a: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) for additional information.</a:t>
            </a:r>
            <a:endParaRPr lang="en-US" sz="2800" b="1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 marL="228188" indent="-228188" defTabSz="914288">
              <a:spcBef>
                <a:spcPts val="1000"/>
              </a:spcBef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Lima &amp; Cusco </a:t>
            </a:r>
            <a:endParaRPr lang="en-US" sz="2800" b="1" dirty="0">
              <a:solidFill>
                <a:prstClr val="white"/>
              </a:solidFill>
              <a:latin typeface="Calibri" panose="020F0502020204030204"/>
              <a:ea typeface="Calibri"/>
              <a:cs typeface="Calibri" panose="020F0502020204030204"/>
            </a:endParaRPr>
          </a:p>
          <a:p>
            <a:pPr marL="0" indent="0" defTabSz="914288">
              <a:spcBef>
                <a:spcPts val="1000"/>
              </a:spcBef>
              <a:buNone/>
            </a:pPr>
            <a:endParaRPr lang="en-US" sz="2800">
              <a:solidFill>
                <a:prstClr val="white"/>
              </a:solidFill>
              <a:latin typeface="Calibri" panose="020F0502020204030204"/>
            </a:endParaRPr>
          </a:p>
          <a:p>
            <a:pPr marL="0" indent="0" defTabSz="914288">
              <a:spcBef>
                <a:spcPts val="1000"/>
              </a:spcBef>
              <a:buNone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*All courses taught in English</a:t>
            </a:r>
            <a:endParaRPr lang="en-US" sz="2800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 marL="228188" indent="-228188" defTabSz="914288">
              <a:spcBef>
                <a:spcPts val="1000"/>
              </a:spcBef>
            </a:pPr>
            <a:endParaRPr lang="en-US" sz="280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1269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Calibri Light</vt:lpstr>
      <vt:lpstr>1_Office Theme</vt:lpstr>
      <vt:lpstr>Peru Study Abroad Program Dr. Eileen Pesantes/Dr. James Sullivan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Rosenstock,Kimberly A</dc:creator>
  <cp:lastModifiedBy>Schattner,Sallie A</cp:lastModifiedBy>
  <cp:revision>2</cp:revision>
  <dcterms:created xsi:type="dcterms:W3CDTF">2024-09-17T15:33:24Z</dcterms:created>
  <dcterms:modified xsi:type="dcterms:W3CDTF">2024-09-18T14:04:05Z</dcterms:modified>
</cp:coreProperties>
</file>