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700" r:id="rId5"/>
  </p:sldMasterIdLst>
  <p:notesMasterIdLst>
    <p:notesMasterId r:id="rId7"/>
  </p:notesMasterIdLst>
  <p:sldIdLst>
    <p:sldId id="317" r:id="rId6"/>
  </p:sldIdLst>
  <p:sldSz cx="12192000" cy="6858000"/>
  <p:notesSz cx="6858000" cy="9144000"/>
  <p:embeddedFontLst>
    <p:embeddedFont>
      <p:font typeface="Gentona" panose="020B0604020202020204" charset="0"/>
      <p:regular r:id="rId8"/>
      <p:bold r:id="rId9"/>
      <p:italic r:id="rId10"/>
      <p:boldItalic r:id="rId11"/>
    </p:embeddedFont>
    <p:embeddedFont>
      <p:font typeface="Gentona Bold" panose="020B0604020202020204" charset="0"/>
      <p:bold r:id="rId12"/>
      <p:italic r:id="rId13"/>
      <p:boldItalic r:id="rId14"/>
    </p:embeddedFont>
    <p:embeddedFont>
      <p:font typeface="Gentona Book" panose="00000800000000000000" charset="0"/>
      <p:regular r:id="rId15"/>
      <p:bold r:id="rId16"/>
      <p:italic r:id="rId17"/>
    </p:embeddedFont>
    <p:embeddedFont>
      <p:font typeface="Gentona Light" panose="020B0604020202020204" charset="0"/>
      <p:regular r:id="rId18"/>
    </p:embeddedFont>
    <p:embeddedFont>
      <p:font typeface="Gentona Medium" panose="020B0604020202020204" charset="0"/>
      <p:regular r:id="rId19"/>
    </p:embeddedFont>
    <p:embeddedFont>
      <p:font typeface="Gentona Medium Italic" panose="020B0604020202020204" charset="0"/>
      <p:regular r:id="rId20"/>
      <p:italic r:id="rId21"/>
    </p:embeddedFont>
    <p:embeddedFont>
      <p:font typeface="Gentona SemiBold Italic" panose="020B060402020202020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58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58" autoAdjust="0"/>
    <p:restoredTop sz="98053"/>
  </p:normalViewPr>
  <p:slideViewPr>
    <p:cSldViewPr snapToGrid="0" snapToObjects="1">
      <p:cViewPr varScale="1">
        <p:scale>
          <a:sx n="159" d="100"/>
          <a:sy n="159" d="100"/>
        </p:scale>
        <p:origin x="270" y="132"/>
      </p:cViewPr>
      <p:guideLst/>
    </p:cSldViewPr>
  </p:slideViewPr>
  <p:outlineViewPr>
    <p:cViewPr>
      <p:scale>
        <a:sx n="33" d="100"/>
        <a:sy n="33" d="100"/>
      </p:scale>
      <p:origin x="0" y="-604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14.fntdata"/><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5" Type="http://schemas.openxmlformats.org/officeDocument/2006/relationships/font" Target="fonts/font18.fntdata"/><Relationship Id="rId2" Type="http://schemas.openxmlformats.org/officeDocument/2006/relationships/customXml" Target="../customXml/item2.xml"/><Relationship Id="rId16" Type="http://schemas.openxmlformats.org/officeDocument/2006/relationships/font" Target="fonts/font9.fntdata"/><Relationship Id="rId20" Type="http://schemas.openxmlformats.org/officeDocument/2006/relationships/font" Target="fonts/font13.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4.fntdata"/><Relationship Id="rId24" Type="http://schemas.openxmlformats.org/officeDocument/2006/relationships/font" Target="fonts/font17.fntdata"/><Relationship Id="rId5" Type="http://schemas.openxmlformats.org/officeDocument/2006/relationships/slideMaster" Target="slideMasters/slideMaster2.xml"/><Relationship Id="rId15" Type="http://schemas.openxmlformats.org/officeDocument/2006/relationships/font" Target="fonts/font8.fntdata"/><Relationship Id="rId23" Type="http://schemas.openxmlformats.org/officeDocument/2006/relationships/font" Target="fonts/font16.fntdata"/><Relationship Id="rId28" Type="http://schemas.openxmlformats.org/officeDocument/2006/relationships/theme" Target="theme/theme1.xml"/><Relationship Id="rId10" Type="http://schemas.openxmlformats.org/officeDocument/2006/relationships/font" Target="fonts/font3.fntdata"/><Relationship Id="rId19"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font" Target="fonts/font1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2983CB-B324-8A48-B923-B1E98691A0CE}" type="datetimeFigureOut">
              <a:rPr lang="en-US" smtClean="0"/>
              <a:t>9/9/2024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126960-BD50-C743-9902-30B65879899A}" type="slidenum">
              <a:rPr lang="en-US" smtClean="0"/>
              <a:t>‹#›</a:t>
            </a:fld>
            <a:endParaRPr lang="en-US"/>
          </a:p>
        </p:txBody>
      </p:sp>
    </p:spTree>
    <p:extLst>
      <p:ext uri="{BB962C8B-B14F-4D97-AF65-F5344CB8AC3E}">
        <p14:creationId xmlns:p14="http://schemas.microsoft.com/office/powerpoint/2010/main" val="545477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Title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2568992" y="2953714"/>
            <a:ext cx="9379552" cy="1345359"/>
          </a:xfrm>
        </p:spPr>
        <p:txBody>
          <a:bodyPr lIns="0" tIns="0" rIns="0" bIns="0" anchor="t" anchorCtr="0">
            <a:noAutofit/>
          </a:bodyPr>
          <a:lstStyle>
            <a:lvl1pPr algn="l">
              <a:lnSpc>
                <a:spcPct val="80000"/>
              </a:lnSpc>
              <a:defRPr sz="5400" b="1" i="0">
                <a:solidFill>
                  <a:srgbClr val="FFFFFF"/>
                </a:solidFill>
                <a:latin typeface="Obviously Wide Blck" pitchFamily="82" charset="77"/>
              </a:defRPr>
            </a:lvl1pPr>
          </a:lstStyle>
          <a:p>
            <a:r>
              <a:rPr lang="en-US" dirty="0"/>
              <a:t>CLICK TO ADD 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2568992" y="4355719"/>
            <a:ext cx="6574969" cy="594233"/>
          </a:xfrm>
        </p:spPr>
        <p:txBody>
          <a:bodyPr lIns="0" tIns="0" rIns="0" bIns="0">
            <a:noAutofit/>
          </a:bodyPr>
          <a:lstStyle>
            <a:lvl1pPr marL="0" indent="0" algn="l">
              <a:spcBef>
                <a:spcPts val="0"/>
              </a:spcBef>
              <a:buNone/>
              <a:defRPr sz="1400" b="1" i="1" spc="100" baseline="0">
                <a:solidFill>
                  <a:schemeClr val="accent1"/>
                </a:solidFill>
                <a:latin typeface="Gentona 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AS NECESSARY -CAN BE MULTIPLE LINES</a:t>
            </a:r>
          </a:p>
        </p:txBody>
      </p:sp>
      <p:sp>
        <p:nvSpPr>
          <p:cNvPr id="16" name="Text Placeholder 15">
            <a:extLst>
              <a:ext uri="{FF2B5EF4-FFF2-40B4-BE49-F238E27FC236}">
                <a16:creationId xmlns:a16="http://schemas.microsoft.com/office/drawing/2014/main" id="{DFA1C115-DB67-C448-92EF-186762A3325A}"/>
              </a:ext>
            </a:extLst>
          </p:cNvPr>
          <p:cNvSpPr>
            <a:spLocks noGrp="1"/>
          </p:cNvSpPr>
          <p:nvPr>
            <p:ph type="body" sz="quarter" idx="10" hasCustomPrompt="1"/>
          </p:nvPr>
        </p:nvSpPr>
        <p:spPr>
          <a:xfrm>
            <a:off x="2568992" y="1519783"/>
            <a:ext cx="3564476" cy="158546"/>
          </a:xfrm>
        </p:spPr>
        <p:txBody>
          <a:bodyPr lIns="0" tIns="0" rIns="0" bIns="0">
            <a:noAutofit/>
          </a:bodyPr>
          <a:lstStyle>
            <a:lvl1pPr marL="0" indent="0" algn="l">
              <a:buFont typeface="Arial" panose="020B0604020202020204" pitchFamily="34" charset="0"/>
              <a:buNone/>
              <a:defRPr sz="1000" b="0" i="1" spc="100" baseline="0">
                <a:solidFill>
                  <a:srgbClr val="FFFFFF"/>
                </a:solidFill>
                <a:latin typeface="Gentona Medium Italic" pitchFamily="2" charset="77"/>
              </a:defRPr>
            </a:lvl1pPr>
          </a:lstStyle>
          <a:p>
            <a:pPr lvl="0"/>
            <a:r>
              <a:rPr lang="en-US" dirty="0"/>
              <a:t>CLICK TO ADD DATE HERE</a:t>
            </a:r>
          </a:p>
        </p:txBody>
      </p:sp>
      <p:sp>
        <p:nvSpPr>
          <p:cNvPr id="18" name="Text Placeholder 17">
            <a:extLst>
              <a:ext uri="{FF2B5EF4-FFF2-40B4-BE49-F238E27FC236}">
                <a16:creationId xmlns:a16="http://schemas.microsoft.com/office/drawing/2014/main" id="{50A5C1CF-F3E7-EB4A-BC97-F192E8DDFEDF}"/>
              </a:ext>
            </a:extLst>
          </p:cNvPr>
          <p:cNvSpPr>
            <a:spLocks noGrp="1"/>
          </p:cNvSpPr>
          <p:nvPr>
            <p:ph type="body" sz="quarter" idx="11" hasCustomPrompt="1"/>
          </p:nvPr>
        </p:nvSpPr>
        <p:spPr>
          <a:xfrm>
            <a:off x="2568992" y="1688877"/>
            <a:ext cx="3681358" cy="365864"/>
          </a:xfrm>
        </p:spPr>
        <p:txBody>
          <a:bodyPr lIns="0" tIns="0" rIns="0" bIns="0">
            <a:noAutofit/>
          </a:bodyPr>
          <a:lstStyle>
            <a:lvl1pPr marL="0" indent="0" algn="l">
              <a:buFont typeface="Arial" panose="020B0604020202020204" pitchFamily="34" charset="0"/>
              <a:buNone/>
              <a:defRPr sz="1000" b="0" i="1" spc="100" baseline="0">
                <a:solidFill>
                  <a:srgbClr val="FFFFFF"/>
                </a:solidFill>
                <a:latin typeface="Gentona Medium Italic" pitchFamily="2" charset="77"/>
              </a:defRPr>
            </a:lvl1pPr>
          </a:lstStyle>
          <a:p>
            <a:pPr lvl="0"/>
            <a:r>
              <a:rPr lang="en-US" dirty="0"/>
              <a:t>CLICK TO ADD PRESENTER NAME HERE</a:t>
            </a:r>
          </a:p>
        </p:txBody>
      </p:sp>
      <p:cxnSp>
        <p:nvCxnSpPr>
          <p:cNvPr id="19" name="Straight Connector 18">
            <a:extLst>
              <a:ext uri="{FF2B5EF4-FFF2-40B4-BE49-F238E27FC236}">
                <a16:creationId xmlns:a16="http://schemas.microsoft.com/office/drawing/2014/main" id="{E1A7D0E3-C300-7E4D-B803-0CC8342A9691}"/>
              </a:ext>
            </a:extLst>
          </p:cNvPr>
          <p:cNvCxnSpPr>
            <a:cxnSpLocks/>
          </p:cNvCxnSpPr>
          <p:nvPr userDrawn="1"/>
        </p:nvCxnSpPr>
        <p:spPr>
          <a:xfrm>
            <a:off x="801490" y="1591877"/>
            <a:ext cx="1210249" cy="0"/>
          </a:xfrm>
          <a:prstGeom prst="line">
            <a:avLst/>
          </a:prstGeom>
          <a:ln w="9525">
            <a:solidFill>
              <a:srgbClr val="F26A36"/>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0464D91A-78D7-FB4F-8462-0AB9A80AA9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1490" y="2953067"/>
            <a:ext cx="1210249" cy="1210249"/>
          </a:xfrm>
          <a:prstGeom prst="rect">
            <a:avLst/>
          </a:prstGeom>
        </p:spPr>
      </p:pic>
    </p:spTree>
    <p:extLst>
      <p:ext uri="{BB962C8B-B14F-4D97-AF65-F5344CB8AC3E}">
        <p14:creationId xmlns:p14="http://schemas.microsoft.com/office/powerpoint/2010/main" val="3325459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Section Bold">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720507" y="3305975"/>
            <a:ext cx="4125194" cy="691868"/>
          </a:xfrm>
        </p:spPr>
        <p:txBody>
          <a:bodyPr lIns="0" tIns="0" rIns="0" bIns="0" anchor="t" anchorCtr="0">
            <a:noAutofit/>
          </a:bodyPr>
          <a:lstStyle>
            <a:lvl1pPr algn="l">
              <a:lnSpc>
                <a:spcPct val="90000"/>
              </a:lnSpc>
              <a:defRPr sz="1800" b="1" i="1" spc="100" baseline="0">
                <a:solidFill>
                  <a:srgbClr val="FFFFFF"/>
                </a:solidFill>
                <a:latin typeface="Obviously Extd Blck" pitchFamily="82" charset="77"/>
              </a:defRPr>
            </a:lvl1pPr>
          </a:lstStyle>
          <a:p>
            <a:r>
              <a:rPr lang="en-US" dirty="0"/>
              <a:t>CLICK TO </a:t>
            </a:r>
            <a:br>
              <a:rPr lang="en-US" dirty="0"/>
            </a:br>
            <a:r>
              <a:rPr lang="en-US" dirty="0"/>
              <a:t>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720507" y="3027918"/>
            <a:ext cx="4125195" cy="299324"/>
          </a:xfrm>
        </p:spPr>
        <p:txBody>
          <a:bodyPr lIns="0" tIns="0" rIns="0" bIns="0">
            <a:noAutofit/>
          </a:bodyPr>
          <a:lstStyle>
            <a:lvl1pPr marL="0" indent="0">
              <a:buNone/>
              <a:defRPr sz="1600" b="1" i="1" spc="100" baseline="0">
                <a:solidFill>
                  <a:srgbClr val="FFFFFF"/>
                </a:solidFill>
                <a:latin typeface="Obviously Wide Lght" pitchFamily="82" charset="77"/>
              </a:defRPr>
            </a:lvl1pPr>
          </a:lstStyle>
          <a:p>
            <a:pPr lvl="0"/>
            <a:r>
              <a:rPr lang="en-US" dirty="0"/>
              <a:t>CLICK TO ADD SECTION #</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grpSp>
        <p:nvGrpSpPr>
          <p:cNvPr id="17" name="Group 16">
            <a:extLst>
              <a:ext uri="{FF2B5EF4-FFF2-40B4-BE49-F238E27FC236}">
                <a16:creationId xmlns:a16="http://schemas.microsoft.com/office/drawing/2014/main" id="{E0109C4A-0026-6F48-A51B-736C8445B013}"/>
              </a:ext>
            </a:extLst>
          </p:cNvPr>
          <p:cNvGrpSpPr/>
          <p:nvPr userDrawn="1"/>
        </p:nvGrpSpPr>
        <p:grpSpPr>
          <a:xfrm>
            <a:off x="-250156" y="0"/>
            <a:ext cx="2289125" cy="6858000"/>
            <a:chOff x="-350874" y="1"/>
            <a:chExt cx="2331655" cy="7767048"/>
          </a:xfrm>
        </p:grpSpPr>
        <p:sp>
          <p:nvSpPr>
            <p:cNvPr id="45" name="object 4">
              <a:extLst>
                <a:ext uri="{FF2B5EF4-FFF2-40B4-BE49-F238E27FC236}">
                  <a16:creationId xmlns:a16="http://schemas.microsoft.com/office/drawing/2014/main" id="{E79BFA78-D8DB-7040-B376-D6CB77221E9C}"/>
                </a:ext>
              </a:extLst>
            </p:cNvPr>
            <p:cNvSpPr/>
            <p:nvPr/>
          </p:nvSpPr>
          <p:spPr>
            <a:xfrm>
              <a:off x="-350874" y="3883525"/>
              <a:ext cx="839846" cy="0"/>
            </a:xfrm>
            <a:custGeom>
              <a:avLst/>
              <a:gdLst/>
              <a:ahLst/>
              <a:cxnLst/>
              <a:rect l="l" t="t" r="r" b="b"/>
              <a:pathLst>
                <a:path w="1183640">
                  <a:moveTo>
                    <a:pt x="0" y="0"/>
                  </a:moveTo>
                  <a:lnTo>
                    <a:pt x="1183319" y="0"/>
                  </a:lnTo>
                </a:path>
              </a:pathLst>
            </a:custGeom>
            <a:ln w="19050">
              <a:solidFill>
                <a:srgbClr val="FFFFFF"/>
              </a:solidFill>
            </a:ln>
          </p:spPr>
          <p:txBody>
            <a:bodyPr wrap="square" lIns="0" tIns="0" rIns="0" bIns="0" rtlCol="0"/>
            <a:lstStyle/>
            <a:p>
              <a:endParaRPr/>
            </a:p>
          </p:txBody>
        </p:sp>
        <p:grpSp>
          <p:nvGrpSpPr>
            <p:cNvPr id="16" name="Group 15">
              <a:extLst>
                <a:ext uri="{FF2B5EF4-FFF2-40B4-BE49-F238E27FC236}">
                  <a16:creationId xmlns:a16="http://schemas.microsoft.com/office/drawing/2014/main" id="{A51CB8F4-3FA3-E649-BC8A-DFF476EC8219}"/>
                </a:ext>
              </a:extLst>
            </p:cNvPr>
            <p:cNvGrpSpPr/>
            <p:nvPr userDrawn="1"/>
          </p:nvGrpSpPr>
          <p:grpSpPr>
            <a:xfrm>
              <a:off x="-350874" y="1"/>
              <a:ext cx="2331655" cy="3180687"/>
              <a:chOff x="-343367" y="1"/>
              <a:chExt cx="2331655" cy="3180687"/>
            </a:xfrm>
          </p:grpSpPr>
          <p:sp>
            <p:nvSpPr>
              <p:cNvPr id="44" name="object 3">
                <a:extLst>
                  <a:ext uri="{FF2B5EF4-FFF2-40B4-BE49-F238E27FC236}">
                    <a16:creationId xmlns:a16="http://schemas.microsoft.com/office/drawing/2014/main" id="{C4A32115-CFBA-AE47-8B60-517628AC4D65}"/>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dirty="0"/>
              </a:p>
            </p:txBody>
          </p:sp>
          <p:sp>
            <p:nvSpPr>
              <p:cNvPr id="47" name="object 6">
                <a:extLst>
                  <a:ext uri="{FF2B5EF4-FFF2-40B4-BE49-F238E27FC236}">
                    <a16:creationId xmlns:a16="http://schemas.microsoft.com/office/drawing/2014/main" id="{60B3994B-3367-E24D-9A1A-D7B937EF96F3}"/>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nvGrpSpPr>
            <p:cNvPr id="49" name="Group 48">
              <a:extLst>
                <a:ext uri="{FF2B5EF4-FFF2-40B4-BE49-F238E27FC236}">
                  <a16:creationId xmlns:a16="http://schemas.microsoft.com/office/drawing/2014/main" id="{271C63C7-FCE5-1545-B0EF-5DC7B4212645}"/>
                </a:ext>
              </a:extLst>
            </p:cNvPr>
            <p:cNvGrpSpPr/>
            <p:nvPr userDrawn="1"/>
          </p:nvGrpSpPr>
          <p:grpSpPr>
            <a:xfrm flipV="1">
              <a:off x="-350874" y="4586362"/>
              <a:ext cx="2331655" cy="3180687"/>
              <a:chOff x="-343367" y="1"/>
              <a:chExt cx="2331655" cy="3180687"/>
            </a:xfrm>
          </p:grpSpPr>
          <p:sp>
            <p:nvSpPr>
              <p:cNvPr id="50" name="object 3">
                <a:extLst>
                  <a:ext uri="{FF2B5EF4-FFF2-40B4-BE49-F238E27FC236}">
                    <a16:creationId xmlns:a16="http://schemas.microsoft.com/office/drawing/2014/main" id="{A6DBB7D7-455F-064E-879A-DC53EC3E860F}"/>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51" name="object 6">
                <a:extLst>
                  <a:ext uri="{FF2B5EF4-FFF2-40B4-BE49-F238E27FC236}">
                    <a16:creationId xmlns:a16="http://schemas.microsoft.com/office/drawing/2014/main" id="{18AE461D-02F8-EA48-87CE-6DE637A39858}"/>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4997931" y="1381065"/>
            <a:ext cx="5305425" cy="2914483"/>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1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Level 1. Click to add text. Click to add text. Click to add text. Click to add text. Click to add text. Click to add text. Click to add text. Click to add text. Click to add text. </a:t>
            </a:r>
          </a:p>
          <a:p>
            <a:pPr lvl="1"/>
            <a:r>
              <a:rPr lang="en-US" dirty="0"/>
              <a:t>Level 2.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text. </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section items: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Section Item | Section Item | Section Item</a:t>
            </a:r>
            <a:br>
              <a:rPr lang="en-US" dirty="0"/>
            </a:br>
            <a:r>
              <a:rPr lang="en-US" dirty="0"/>
              <a:t>Section Item | Section Item </a:t>
            </a:r>
          </a:p>
        </p:txBody>
      </p:sp>
    </p:spTree>
    <p:extLst>
      <p:ext uri="{BB962C8B-B14F-4D97-AF65-F5344CB8AC3E}">
        <p14:creationId xmlns:p14="http://schemas.microsoft.com/office/powerpoint/2010/main" val="4148739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Bold 1">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2529841" y="1747527"/>
            <a:ext cx="9523930" cy="2548021"/>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4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quote here</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rgbClr val="FFFFFF"/>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attribution here</a:t>
            </a:r>
          </a:p>
        </p:txBody>
      </p:sp>
      <p:grpSp>
        <p:nvGrpSpPr>
          <p:cNvPr id="18" name="Group 17">
            <a:extLst>
              <a:ext uri="{FF2B5EF4-FFF2-40B4-BE49-F238E27FC236}">
                <a16:creationId xmlns:a16="http://schemas.microsoft.com/office/drawing/2014/main" id="{EE114B95-9298-E597-9629-4D75096F72CF}"/>
              </a:ext>
            </a:extLst>
          </p:cNvPr>
          <p:cNvGrpSpPr/>
          <p:nvPr userDrawn="1"/>
        </p:nvGrpSpPr>
        <p:grpSpPr>
          <a:xfrm>
            <a:off x="-400481" y="0"/>
            <a:ext cx="2289125" cy="6858000"/>
            <a:chOff x="-350874" y="1"/>
            <a:chExt cx="2331655" cy="7767048"/>
          </a:xfrm>
        </p:grpSpPr>
        <p:sp>
          <p:nvSpPr>
            <p:cNvPr id="19" name="object 4">
              <a:extLst>
                <a:ext uri="{FF2B5EF4-FFF2-40B4-BE49-F238E27FC236}">
                  <a16:creationId xmlns:a16="http://schemas.microsoft.com/office/drawing/2014/main" id="{542220C9-009D-8B2A-A02D-D7E3517FC5F2}"/>
                </a:ext>
              </a:extLst>
            </p:cNvPr>
            <p:cNvSpPr/>
            <p:nvPr/>
          </p:nvSpPr>
          <p:spPr>
            <a:xfrm>
              <a:off x="-350874" y="3883525"/>
              <a:ext cx="2331654" cy="168848"/>
            </a:xfrm>
            <a:custGeom>
              <a:avLst/>
              <a:gdLst/>
              <a:ahLst/>
              <a:cxnLst/>
              <a:rect l="l" t="t" r="r" b="b"/>
              <a:pathLst>
                <a:path w="1183640">
                  <a:moveTo>
                    <a:pt x="0" y="0"/>
                  </a:moveTo>
                  <a:lnTo>
                    <a:pt x="1183319" y="0"/>
                  </a:lnTo>
                </a:path>
              </a:pathLst>
            </a:custGeom>
            <a:ln w="19050">
              <a:solidFill>
                <a:srgbClr val="FFFFFF"/>
              </a:solidFill>
            </a:ln>
          </p:spPr>
          <p:txBody>
            <a:bodyPr wrap="square" lIns="0" tIns="0" rIns="0" bIns="0" rtlCol="0"/>
            <a:lstStyle/>
            <a:p>
              <a:endParaRPr/>
            </a:p>
          </p:txBody>
        </p:sp>
        <p:grpSp>
          <p:nvGrpSpPr>
            <p:cNvPr id="20" name="Group 19">
              <a:extLst>
                <a:ext uri="{FF2B5EF4-FFF2-40B4-BE49-F238E27FC236}">
                  <a16:creationId xmlns:a16="http://schemas.microsoft.com/office/drawing/2014/main" id="{7DACA554-9B5E-83BC-B851-6A1567F1305A}"/>
                </a:ext>
              </a:extLst>
            </p:cNvPr>
            <p:cNvGrpSpPr/>
            <p:nvPr userDrawn="1"/>
          </p:nvGrpSpPr>
          <p:grpSpPr>
            <a:xfrm>
              <a:off x="-350874" y="1"/>
              <a:ext cx="2331655" cy="3180687"/>
              <a:chOff x="-343367" y="1"/>
              <a:chExt cx="2331655" cy="3180687"/>
            </a:xfrm>
          </p:grpSpPr>
          <p:sp>
            <p:nvSpPr>
              <p:cNvPr id="27" name="object 3">
                <a:extLst>
                  <a:ext uri="{FF2B5EF4-FFF2-40B4-BE49-F238E27FC236}">
                    <a16:creationId xmlns:a16="http://schemas.microsoft.com/office/drawing/2014/main" id="{327002F1-D650-30F7-5722-ABE5BB037238}"/>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28" name="object 6">
                <a:extLst>
                  <a:ext uri="{FF2B5EF4-FFF2-40B4-BE49-F238E27FC236}">
                    <a16:creationId xmlns:a16="http://schemas.microsoft.com/office/drawing/2014/main" id="{EE24D198-2C15-2E59-AEE5-F7697640F586}"/>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AA60DD74-D2F6-BC8E-B255-D5E20DCFA29C}"/>
                </a:ext>
              </a:extLst>
            </p:cNvPr>
            <p:cNvGrpSpPr/>
            <p:nvPr userDrawn="1"/>
          </p:nvGrpSpPr>
          <p:grpSpPr>
            <a:xfrm flipV="1">
              <a:off x="-350874" y="4586362"/>
              <a:ext cx="2331655" cy="3180687"/>
              <a:chOff x="-343367" y="1"/>
              <a:chExt cx="2331655" cy="3180687"/>
            </a:xfrm>
          </p:grpSpPr>
          <p:sp>
            <p:nvSpPr>
              <p:cNvPr id="25" name="object 3">
                <a:extLst>
                  <a:ext uri="{FF2B5EF4-FFF2-40B4-BE49-F238E27FC236}">
                    <a16:creationId xmlns:a16="http://schemas.microsoft.com/office/drawing/2014/main" id="{39372DFE-06F1-E6DE-5AA0-B3A7FAF2ED42}"/>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26" name="object 6">
                <a:extLst>
                  <a:ext uri="{FF2B5EF4-FFF2-40B4-BE49-F238E27FC236}">
                    <a16:creationId xmlns:a16="http://schemas.microsoft.com/office/drawing/2014/main" id="{CEE7444E-8634-2B46-F46C-EDD98FCDCA6E}"/>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spTree>
    <p:extLst>
      <p:ext uri="{BB962C8B-B14F-4D97-AF65-F5344CB8AC3E}">
        <p14:creationId xmlns:p14="http://schemas.microsoft.com/office/powerpoint/2010/main" val="1569550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Bold 3">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2529841" y="1747527"/>
            <a:ext cx="9523930" cy="2548021"/>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4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quote here</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rgbClr val="FFFFFF"/>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attribution here</a:t>
            </a:r>
          </a:p>
        </p:txBody>
      </p:sp>
      <p:grpSp>
        <p:nvGrpSpPr>
          <p:cNvPr id="18" name="Group 17">
            <a:extLst>
              <a:ext uri="{FF2B5EF4-FFF2-40B4-BE49-F238E27FC236}">
                <a16:creationId xmlns:a16="http://schemas.microsoft.com/office/drawing/2014/main" id="{EE114B95-9298-E597-9629-4D75096F72CF}"/>
              </a:ext>
            </a:extLst>
          </p:cNvPr>
          <p:cNvGrpSpPr/>
          <p:nvPr userDrawn="1"/>
        </p:nvGrpSpPr>
        <p:grpSpPr>
          <a:xfrm>
            <a:off x="-400481" y="0"/>
            <a:ext cx="2289125" cy="6858000"/>
            <a:chOff x="-350874" y="1"/>
            <a:chExt cx="2331655" cy="7767048"/>
          </a:xfrm>
        </p:grpSpPr>
        <p:sp>
          <p:nvSpPr>
            <p:cNvPr id="19" name="object 4">
              <a:extLst>
                <a:ext uri="{FF2B5EF4-FFF2-40B4-BE49-F238E27FC236}">
                  <a16:creationId xmlns:a16="http://schemas.microsoft.com/office/drawing/2014/main" id="{542220C9-009D-8B2A-A02D-D7E3517FC5F2}"/>
                </a:ext>
              </a:extLst>
            </p:cNvPr>
            <p:cNvSpPr/>
            <p:nvPr/>
          </p:nvSpPr>
          <p:spPr>
            <a:xfrm>
              <a:off x="-350874" y="3883525"/>
              <a:ext cx="2331654" cy="168848"/>
            </a:xfrm>
            <a:custGeom>
              <a:avLst/>
              <a:gdLst/>
              <a:ahLst/>
              <a:cxnLst/>
              <a:rect l="l" t="t" r="r" b="b"/>
              <a:pathLst>
                <a:path w="1183640">
                  <a:moveTo>
                    <a:pt x="0" y="0"/>
                  </a:moveTo>
                  <a:lnTo>
                    <a:pt x="1183319" y="0"/>
                  </a:lnTo>
                </a:path>
              </a:pathLst>
            </a:custGeom>
            <a:ln w="19050">
              <a:solidFill>
                <a:srgbClr val="FFFFFF"/>
              </a:solidFill>
            </a:ln>
          </p:spPr>
          <p:txBody>
            <a:bodyPr wrap="square" lIns="0" tIns="0" rIns="0" bIns="0" rtlCol="0"/>
            <a:lstStyle/>
            <a:p>
              <a:endParaRPr/>
            </a:p>
          </p:txBody>
        </p:sp>
        <p:grpSp>
          <p:nvGrpSpPr>
            <p:cNvPr id="20" name="Group 19">
              <a:extLst>
                <a:ext uri="{FF2B5EF4-FFF2-40B4-BE49-F238E27FC236}">
                  <a16:creationId xmlns:a16="http://schemas.microsoft.com/office/drawing/2014/main" id="{7DACA554-9B5E-83BC-B851-6A1567F1305A}"/>
                </a:ext>
              </a:extLst>
            </p:cNvPr>
            <p:cNvGrpSpPr/>
            <p:nvPr userDrawn="1"/>
          </p:nvGrpSpPr>
          <p:grpSpPr>
            <a:xfrm>
              <a:off x="-350874" y="1"/>
              <a:ext cx="2331655" cy="3180687"/>
              <a:chOff x="-343367" y="1"/>
              <a:chExt cx="2331655" cy="3180687"/>
            </a:xfrm>
          </p:grpSpPr>
          <p:sp>
            <p:nvSpPr>
              <p:cNvPr id="27" name="object 3">
                <a:extLst>
                  <a:ext uri="{FF2B5EF4-FFF2-40B4-BE49-F238E27FC236}">
                    <a16:creationId xmlns:a16="http://schemas.microsoft.com/office/drawing/2014/main" id="{327002F1-D650-30F7-5722-ABE5BB037238}"/>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28" name="object 6">
                <a:extLst>
                  <a:ext uri="{FF2B5EF4-FFF2-40B4-BE49-F238E27FC236}">
                    <a16:creationId xmlns:a16="http://schemas.microsoft.com/office/drawing/2014/main" id="{EE24D198-2C15-2E59-AEE5-F7697640F586}"/>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AA60DD74-D2F6-BC8E-B255-D5E20DCFA29C}"/>
                </a:ext>
              </a:extLst>
            </p:cNvPr>
            <p:cNvGrpSpPr/>
            <p:nvPr userDrawn="1"/>
          </p:nvGrpSpPr>
          <p:grpSpPr>
            <a:xfrm flipV="1">
              <a:off x="-350874" y="4586362"/>
              <a:ext cx="2331655" cy="3180687"/>
              <a:chOff x="-343367" y="1"/>
              <a:chExt cx="2331655" cy="3180687"/>
            </a:xfrm>
          </p:grpSpPr>
          <p:sp>
            <p:nvSpPr>
              <p:cNvPr id="25" name="object 3">
                <a:extLst>
                  <a:ext uri="{FF2B5EF4-FFF2-40B4-BE49-F238E27FC236}">
                    <a16:creationId xmlns:a16="http://schemas.microsoft.com/office/drawing/2014/main" id="{39372DFE-06F1-E6DE-5AA0-B3A7FAF2ED42}"/>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26" name="object 6">
                <a:extLst>
                  <a:ext uri="{FF2B5EF4-FFF2-40B4-BE49-F238E27FC236}">
                    <a16:creationId xmlns:a16="http://schemas.microsoft.com/office/drawing/2014/main" id="{CEE7444E-8634-2B46-F46C-EDD98FCDCA6E}"/>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spTree>
    <p:extLst>
      <p:ext uri="{BB962C8B-B14F-4D97-AF65-F5344CB8AC3E}">
        <p14:creationId xmlns:p14="http://schemas.microsoft.com/office/powerpoint/2010/main" val="1649015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Bold 2">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
        <p:nvSpPr>
          <p:cNvPr id="2" name="Title 1">
            <a:extLst>
              <a:ext uri="{FF2B5EF4-FFF2-40B4-BE49-F238E27FC236}">
                <a16:creationId xmlns:a16="http://schemas.microsoft.com/office/drawing/2014/main" id="{9F8A2392-E9A2-C452-D340-91E5E5E93CBD}"/>
              </a:ext>
            </a:extLst>
          </p:cNvPr>
          <p:cNvSpPr>
            <a:spLocks noGrp="1"/>
          </p:cNvSpPr>
          <p:nvPr>
            <p:ph type="title" hasCustomPrompt="1"/>
          </p:nvPr>
        </p:nvSpPr>
        <p:spPr>
          <a:xfrm>
            <a:off x="0" y="2113448"/>
            <a:ext cx="12192000" cy="1325563"/>
          </a:xfrm>
        </p:spPr>
        <p:txBody>
          <a:bodyPr lIns="0" tIns="0" rIns="0" bIns="0" anchor="t" anchorCtr="0">
            <a:noAutofit/>
          </a:bodyPr>
          <a:lstStyle>
            <a:lvl1pPr algn="ctr">
              <a:defRPr sz="3600" b="1" i="0">
                <a:solidFill>
                  <a:schemeClr val="bg1"/>
                </a:solidFill>
                <a:latin typeface="Obviously Wide Semi" pitchFamily="82" charset="77"/>
              </a:defRPr>
            </a:lvl1pPr>
          </a:lstStyle>
          <a:p>
            <a:r>
              <a:rPr lang="en-US" dirty="0"/>
              <a:t>Click to add quote here.</a:t>
            </a:r>
          </a:p>
        </p:txBody>
      </p:sp>
      <p:sp>
        <p:nvSpPr>
          <p:cNvPr id="4" name="Text Placeholder 3">
            <a:extLst>
              <a:ext uri="{FF2B5EF4-FFF2-40B4-BE49-F238E27FC236}">
                <a16:creationId xmlns:a16="http://schemas.microsoft.com/office/drawing/2014/main" id="{D1E662EE-C1C1-8B67-0864-E6BC8F51886A}"/>
              </a:ext>
            </a:extLst>
          </p:cNvPr>
          <p:cNvSpPr>
            <a:spLocks noGrp="1"/>
          </p:cNvSpPr>
          <p:nvPr>
            <p:ph type="body" sz="quarter" idx="20" hasCustomPrompt="1"/>
          </p:nvPr>
        </p:nvSpPr>
        <p:spPr>
          <a:xfrm>
            <a:off x="0" y="5506903"/>
            <a:ext cx="12192000" cy="651353"/>
          </a:xfrm>
        </p:spPr>
        <p:txBody>
          <a:bodyPr lIns="0" tIns="0" rIns="0" bIns="0">
            <a:noAutofit/>
          </a:bodyP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add attribution here</a:t>
            </a:r>
          </a:p>
        </p:txBody>
      </p:sp>
      <p:grpSp>
        <p:nvGrpSpPr>
          <p:cNvPr id="5" name="Group 4">
            <a:extLst>
              <a:ext uri="{FF2B5EF4-FFF2-40B4-BE49-F238E27FC236}">
                <a16:creationId xmlns:a16="http://schemas.microsoft.com/office/drawing/2014/main" id="{3F386697-F5FB-708C-C51F-31450BE862C8}"/>
              </a:ext>
            </a:extLst>
          </p:cNvPr>
          <p:cNvGrpSpPr/>
          <p:nvPr userDrawn="1"/>
        </p:nvGrpSpPr>
        <p:grpSpPr>
          <a:xfrm>
            <a:off x="4422567" y="5186507"/>
            <a:ext cx="3346866" cy="85200"/>
            <a:chOff x="4341090" y="5186507"/>
            <a:chExt cx="3346866" cy="85200"/>
          </a:xfrm>
        </p:grpSpPr>
        <p:sp>
          <p:nvSpPr>
            <p:cNvPr id="30" name="object 12">
              <a:extLst>
                <a:ext uri="{FF2B5EF4-FFF2-40B4-BE49-F238E27FC236}">
                  <a16:creationId xmlns:a16="http://schemas.microsoft.com/office/drawing/2014/main" id="{8D322451-56DD-6D3C-137E-5E7494D9C517}"/>
                </a:ext>
              </a:extLst>
            </p:cNvPr>
            <p:cNvSpPr/>
            <p:nvPr userDrawn="1"/>
          </p:nvSpPr>
          <p:spPr>
            <a:xfrm rot="5400000">
              <a:off x="5255490" y="4272107"/>
              <a:ext cx="0" cy="182880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dirty="0"/>
            </a:p>
          </p:txBody>
        </p:sp>
        <p:sp>
          <p:nvSpPr>
            <p:cNvPr id="31" name="object 22">
              <a:extLst>
                <a:ext uri="{FF2B5EF4-FFF2-40B4-BE49-F238E27FC236}">
                  <a16:creationId xmlns:a16="http://schemas.microsoft.com/office/drawing/2014/main" id="{CE855F0E-32FA-0B7F-289A-6769F95F220C}"/>
                </a:ext>
              </a:extLst>
            </p:cNvPr>
            <p:cNvSpPr/>
            <p:nvPr userDrawn="1"/>
          </p:nvSpPr>
          <p:spPr>
            <a:xfrm rot="5400000">
              <a:off x="6773556" y="4357307"/>
              <a:ext cx="0" cy="182880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dirty="0"/>
            </a:p>
          </p:txBody>
        </p:sp>
      </p:grpSp>
    </p:spTree>
    <p:extLst>
      <p:ext uri="{BB962C8B-B14F-4D97-AF65-F5344CB8AC3E}">
        <p14:creationId xmlns:p14="http://schemas.microsoft.com/office/powerpoint/2010/main" val="2980727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Bold 4">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
        <p:nvSpPr>
          <p:cNvPr id="2" name="Title 1">
            <a:extLst>
              <a:ext uri="{FF2B5EF4-FFF2-40B4-BE49-F238E27FC236}">
                <a16:creationId xmlns:a16="http://schemas.microsoft.com/office/drawing/2014/main" id="{9F8A2392-E9A2-C452-D340-91E5E5E93CBD}"/>
              </a:ext>
            </a:extLst>
          </p:cNvPr>
          <p:cNvSpPr>
            <a:spLocks noGrp="1"/>
          </p:cNvSpPr>
          <p:nvPr>
            <p:ph type="title" hasCustomPrompt="1"/>
          </p:nvPr>
        </p:nvSpPr>
        <p:spPr>
          <a:xfrm>
            <a:off x="0" y="2113448"/>
            <a:ext cx="12192000" cy="1325563"/>
          </a:xfrm>
        </p:spPr>
        <p:txBody>
          <a:bodyPr lIns="0" tIns="0" rIns="0" bIns="0" anchor="t" anchorCtr="0">
            <a:noAutofit/>
          </a:bodyPr>
          <a:lstStyle>
            <a:lvl1pPr algn="ctr">
              <a:defRPr sz="3600" b="1" i="0">
                <a:solidFill>
                  <a:schemeClr val="bg1"/>
                </a:solidFill>
                <a:latin typeface="Obviously Wide Semi" pitchFamily="82" charset="77"/>
              </a:defRPr>
            </a:lvl1pPr>
          </a:lstStyle>
          <a:p>
            <a:r>
              <a:rPr lang="en-US" dirty="0"/>
              <a:t>Click to add quote here.</a:t>
            </a:r>
          </a:p>
        </p:txBody>
      </p:sp>
      <p:sp>
        <p:nvSpPr>
          <p:cNvPr id="4" name="Text Placeholder 3">
            <a:extLst>
              <a:ext uri="{FF2B5EF4-FFF2-40B4-BE49-F238E27FC236}">
                <a16:creationId xmlns:a16="http://schemas.microsoft.com/office/drawing/2014/main" id="{D1E662EE-C1C1-8B67-0864-E6BC8F51886A}"/>
              </a:ext>
            </a:extLst>
          </p:cNvPr>
          <p:cNvSpPr>
            <a:spLocks noGrp="1"/>
          </p:cNvSpPr>
          <p:nvPr>
            <p:ph type="body" sz="quarter" idx="20" hasCustomPrompt="1"/>
          </p:nvPr>
        </p:nvSpPr>
        <p:spPr>
          <a:xfrm>
            <a:off x="0" y="5506903"/>
            <a:ext cx="12192000" cy="651353"/>
          </a:xfrm>
        </p:spPr>
        <p:txBody>
          <a:bodyPr lIns="0" tIns="0" rIns="0" bIns="0">
            <a:noAutofit/>
          </a:bodyP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add attribution here</a:t>
            </a:r>
          </a:p>
        </p:txBody>
      </p:sp>
      <p:grpSp>
        <p:nvGrpSpPr>
          <p:cNvPr id="5" name="Group 4">
            <a:extLst>
              <a:ext uri="{FF2B5EF4-FFF2-40B4-BE49-F238E27FC236}">
                <a16:creationId xmlns:a16="http://schemas.microsoft.com/office/drawing/2014/main" id="{3F386697-F5FB-708C-C51F-31450BE862C8}"/>
              </a:ext>
            </a:extLst>
          </p:cNvPr>
          <p:cNvGrpSpPr/>
          <p:nvPr userDrawn="1"/>
        </p:nvGrpSpPr>
        <p:grpSpPr>
          <a:xfrm>
            <a:off x="4422567" y="5186507"/>
            <a:ext cx="3346866" cy="85200"/>
            <a:chOff x="4341090" y="5186507"/>
            <a:chExt cx="3346866" cy="85200"/>
          </a:xfrm>
        </p:grpSpPr>
        <p:sp>
          <p:nvSpPr>
            <p:cNvPr id="30" name="object 12">
              <a:extLst>
                <a:ext uri="{FF2B5EF4-FFF2-40B4-BE49-F238E27FC236}">
                  <a16:creationId xmlns:a16="http://schemas.microsoft.com/office/drawing/2014/main" id="{8D322451-56DD-6D3C-137E-5E7494D9C517}"/>
                </a:ext>
              </a:extLst>
            </p:cNvPr>
            <p:cNvSpPr/>
            <p:nvPr userDrawn="1"/>
          </p:nvSpPr>
          <p:spPr>
            <a:xfrm rot="5400000">
              <a:off x="5255490" y="4272107"/>
              <a:ext cx="0" cy="1828800"/>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dirty="0"/>
            </a:p>
          </p:txBody>
        </p:sp>
        <p:sp>
          <p:nvSpPr>
            <p:cNvPr id="31" name="object 22">
              <a:extLst>
                <a:ext uri="{FF2B5EF4-FFF2-40B4-BE49-F238E27FC236}">
                  <a16:creationId xmlns:a16="http://schemas.microsoft.com/office/drawing/2014/main" id="{CE855F0E-32FA-0B7F-289A-6769F95F220C}"/>
                </a:ext>
              </a:extLst>
            </p:cNvPr>
            <p:cNvSpPr/>
            <p:nvPr userDrawn="1"/>
          </p:nvSpPr>
          <p:spPr>
            <a:xfrm rot="5400000">
              <a:off x="6773556" y="4357307"/>
              <a:ext cx="0" cy="1828800"/>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dirty="0"/>
            </a:p>
          </p:txBody>
        </p:sp>
      </p:grpSp>
    </p:spTree>
    <p:extLst>
      <p:ext uri="{BB962C8B-B14F-4D97-AF65-F5344CB8AC3E}">
        <p14:creationId xmlns:p14="http://schemas.microsoft.com/office/powerpoint/2010/main" val="3933368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1" cy="299319"/>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1" cy="299307"/>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D64F787-285A-BC45-970D-B12BA183E82D}"/>
              </a:ext>
            </a:extLst>
          </p:cNvPr>
          <p:cNvCxnSpPr/>
          <p:nvPr userDrawn="1"/>
        </p:nvCxnSpPr>
        <p:spPr>
          <a:xfrm>
            <a:off x="6096000" y="1999488"/>
            <a:ext cx="0" cy="380390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574203" y="2629393"/>
            <a:ext cx="5121275"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27" name="Text Placeholder 7">
            <a:extLst>
              <a:ext uri="{FF2B5EF4-FFF2-40B4-BE49-F238E27FC236}">
                <a16:creationId xmlns:a16="http://schemas.microsoft.com/office/drawing/2014/main" id="{477777DB-EE5F-6B46-BBF8-3BCDCAC47457}"/>
              </a:ext>
            </a:extLst>
          </p:cNvPr>
          <p:cNvSpPr>
            <a:spLocks noGrp="1"/>
          </p:cNvSpPr>
          <p:nvPr>
            <p:ph type="body" sz="quarter" idx="21" hasCustomPrompt="1"/>
          </p:nvPr>
        </p:nvSpPr>
        <p:spPr>
          <a:xfrm>
            <a:off x="6760057" y="2723124"/>
            <a:ext cx="5431944" cy="341123"/>
          </a:xfrm>
        </p:spPr>
        <p:txBody>
          <a:bodyPr lIns="0" tIns="0" rIns="0" bIns="0">
            <a:noAutofit/>
          </a:bodyPr>
          <a:lstStyle>
            <a:lvl1pPr marL="0" indent="0">
              <a:buNone/>
              <a:defRPr sz="2000" b="1" i="0">
                <a:solidFill>
                  <a:schemeClr val="accent1"/>
                </a:solidFill>
                <a:latin typeface="Gentona Book" pitchFamily="2" charset="77"/>
              </a:defRPr>
            </a:lvl1pPr>
          </a:lstStyle>
          <a:p>
            <a:pPr lvl="0"/>
            <a:r>
              <a:rPr lang="en-US" dirty="0"/>
              <a:t>CLICK TO SHORTLIST HERE</a:t>
            </a:r>
          </a:p>
        </p:txBody>
      </p:sp>
      <p:sp>
        <p:nvSpPr>
          <p:cNvPr id="15" name="Text Placeholder 14">
            <a:extLst>
              <a:ext uri="{FF2B5EF4-FFF2-40B4-BE49-F238E27FC236}">
                <a16:creationId xmlns:a16="http://schemas.microsoft.com/office/drawing/2014/main" id="{21CC634B-0291-CE49-9506-827956D21E09}"/>
              </a:ext>
            </a:extLst>
          </p:cNvPr>
          <p:cNvSpPr>
            <a:spLocks noGrp="1"/>
          </p:cNvSpPr>
          <p:nvPr>
            <p:ph type="body" sz="quarter" idx="22" hasCustomPrompt="1"/>
          </p:nvPr>
        </p:nvSpPr>
        <p:spPr>
          <a:xfrm>
            <a:off x="6760056" y="3138981"/>
            <a:ext cx="4549775" cy="2817812"/>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120650" marR="0" lvl="0" indent="-1206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list item</a:t>
            </a:r>
          </a:p>
        </p:txBody>
      </p:sp>
      <p:sp>
        <p:nvSpPr>
          <p:cNvPr id="4" name="Rectangle 3">
            <a:extLst>
              <a:ext uri="{FF2B5EF4-FFF2-40B4-BE49-F238E27FC236}">
                <a16:creationId xmlns:a16="http://schemas.microsoft.com/office/drawing/2014/main" id="{8972AE95-B15B-11E8-BD17-3254936C0337}"/>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514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479568" cy="299331"/>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479568" cy="299319"/>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5DD69400-28DC-3D44-8BE8-C8291A41706A}"/>
              </a:ext>
            </a:extLst>
          </p:cNvPr>
          <p:cNvSpPr>
            <a:spLocks noGrp="1"/>
          </p:cNvSpPr>
          <p:nvPr>
            <p:ph type="body" sz="quarter" idx="18" hasCustomPrompt="1"/>
          </p:nvPr>
        </p:nvSpPr>
        <p:spPr>
          <a:xfrm>
            <a:off x="574203" y="2060702"/>
            <a:ext cx="10954182" cy="4167061"/>
          </a:xfrm>
        </p:spPr>
        <p:txBody>
          <a:bodyPr>
            <a:normAutofit/>
          </a:bodyPr>
          <a:lstStyle>
            <a:lvl1pPr>
              <a:defRPr sz="1800" b="0" i="0">
                <a:latin typeface="Gentona Light" pitchFamily="2" charset="77"/>
              </a:defRPr>
            </a:lvl1pPr>
            <a:lvl2pPr>
              <a:defRPr sz="1800" b="0" i="0">
                <a:latin typeface="Gentona Light" pitchFamily="2" charset="77"/>
              </a:defRPr>
            </a:lvl2pPr>
            <a:lvl3pPr>
              <a:defRPr sz="1800" b="0" i="0">
                <a:latin typeface="Gentona Light" pitchFamily="2" charset="77"/>
              </a:defRPr>
            </a:lvl3pPr>
            <a:lvl4pPr>
              <a:defRPr sz="1800" b="0" i="0">
                <a:latin typeface="Gentona Light" pitchFamily="2" charset="77"/>
              </a:defRPr>
            </a:lvl4pPr>
            <a:lvl5pPr>
              <a:defRPr sz="1800" b="0" i="0">
                <a:latin typeface="Gentona Light" pitchFamily="2" charset="77"/>
              </a:defRPr>
            </a:lvl5pPr>
          </a:lstStyle>
          <a:p>
            <a:pPr lvl="0"/>
            <a:r>
              <a:rPr lang="en-US" dirty="0"/>
              <a:t>Click to Add Text Here</a:t>
            </a:r>
          </a:p>
          <a:p>
            <a:pPr lvl="1"/>
            <a:r>
              <a:rPr lang="en-US" dirty="0"/>
              <a:t>Text</a:t>
            </a:r>
          </a:p>
          <a:p>
            <a:pPr lvl="2"/>
            <a:r>
              <a:rPr lang="en-US" dirty="0"/>
              <a:t>Text</a:t>
            </a:r>
          </a:p>
          <a:p>
            <a:pPr lvl="3"/>
            <a:r>
              <a:rPr lang="en-US" dirty="0"/>
              <a:t>Text</a:t>
            </a:r>
          </a:p>
          <a:p>
            <a:pPr lvl="4"/>
            <a:r>
              <a:rPr lang="en-US" dirty="0"/>
              <a:t>Text</a:t>
            </a:r>
          </a:p>
        </p:txBody>
      </p:sp>
      <p:sp>
        <p:nvSpPr>
          <p:cNvPr id="3" name="Rectangle 2">
            <a:extLst>
              <a:ext uri="{FF2B5EF4-FFF2-40B4-BE49-F238E27FC236}">
                <a16:creationId xmlns:a16="http://schemas.microsoft.com/office/drawing/2014/main" id="{3FBA73E0-8571-12FC-766D-EC6C05EABC66}"/>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565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299329"/>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7" cy="299317"/>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574203"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4" name="Text Placeholder 12">
            <a:extLst>
              <a:ext uri="{FF2B5EF4-FFF2-40B4-BE49-F238E27FC236}">
                <a16:creationId xmlns:a16="http://schemas.microsoft.com/office/drawing/2014/main" id="{A3C8757A-241D-0240-807A-D467571482BB}"/>
              </a:ext>
            </a:extLst>
          </p:cNvPr>
          <p:cNvSpPr>
            <a:spLocks noGrp="1"/>
          </p:cNvSpPr>
          <p:nvPr>
            <p:ph type="body" sz="quarter" idx="21" hasCustomPrompt="1"/>
          </p:nvPr>
        </p:nvSpPr>
        <p:spPr>
          <a:xfrm>
            <a:off x="6145947"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3" name="Rectangle 2">
            <a:extLst>
              <a:ext uri="{FF2B5EF4-FFF2-40B4-BE49-F238E27FC236}">
                <a16:creationId xmlns:a16="http://schemas.microsoft.com/office/drawing/2014/main" id="{53243DC8-6C2B-2E1E-A1B4-828CC199C5F6}"/>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095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479568" cy="334671"/>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479568" cy="334657"/>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4" name="Text Placeholder 3">
            <a:extLst>
              <a:ext uri="{FF2B5EF4-FFF2-40B4-BE49-F238E27FC236}">
                <a16:creationId xmlns:a16="http://schemas.microsoft.com/office/drawing/2014/main" id="{3161FB7C-4023-4845-8951-9DDECD6B5AC8}"/>
              </a:ext>
            </a:extLst>
          </p:cNvPr>
          <p:cNvSpPr>
            <a:spLocks noGrp="1"/>
          </p:cNvSpPr>
          <p:nvPr>
            <p:ph type="body" sz="quarter" idx="19" hasCustomPrompt="1"/>
          </p:nvPr>
        </p:nvSpPr>
        <p:spPr>
          <a:xfrm>
            <a:off x="574675"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5" name="Text Placeholder 3">
            <a:extLst>
              <a:ext uri="{FF2B5EF4-FFF2-40B4-BE49-F238E27FC236}">
                <a16:creationId xmlns:a16="http://schemas.microsoft.com/office/drawing/2014/main" id="{E6B2B4E8-858F-E442-A0C0-2604E30ACC19}"/>
              </a:ext>
            </a:extLst>
          </p:cNvPr>
          <p:cNvSpPr>
            <a:spLocks noGrp="1"/>
          </p:cNvSpPr>
          <p:nvPr>
            <p:ph type="body" sz="quarter" idx="20" hasCustomPrompt="1"/>
          </p:nvPr>
        </p:nvSpPr>
        <p:spPr>
          <a:xfrm>
            <a:off x="6097651"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3" name="Rectangle 2">
            <a:extLst>
              <a:ext uri="{FF2B5EF4-FFF2-40B4-BE49-F238E27FC236}">
                <a16:creationId xmlns:a16="http://schemas.microsoft.com/office/drawing/2014/main" id="{21593C3A-7B9E-4BFA-B83E-EEACBADC2315}"/>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6823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299327"/>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7" cy="299315"/>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sp>
        <p:nvSpPr>
          <p:cNvPr id="3" name="Rectangle 2">
            <a:extLst>
              <a:ext uri="{FF2B5EF4-FFF2-40B4-BE49-F238E27FC236}">
                <a16:creationId xmlns:a16="http://schemas.microsoft.com/office/drawing/2014/main" id="{0ACB106D-F3B6-1077-8F76-80FCEB9571C6}"/>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1100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Title B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6FE6C-3142-3940-BA66-A4A17A9908D7}"/>
              </a:ext>
            </a:extLst>
          </p:cNvPr>
          <p:cNvSpPr>
            <a:spLocks noGrp="1"/>
          </p:cNvSpPr>
          <p:nvPr userDrawn="1">
            <p:ph type="title" hasCustomPrompt="1"/>
          </p:nvPr>
        </p:nvSpPr>
        <p:spPr>
          <a:xfrm>
            <a:off x="1" y="2891435"/>
            <a:ext cx="12192000" cy="1248439"/>
          </a:xfrm>
        </p:spPr>
        <p:txBody>
          <a:bodyPr lIns="0" tIns="0" rIns="0" bIns="0">
            <a:noAutofit/>
          </a:bodyPr>
          <a:lstStyle>
            <a:lvl1pPr marL="0" algn="ctr" defTabSz="914400" rtl="0" eaLnBrk="1" latinLnBrk="0" hangingPunct="1">
              <a:lnSpc>
                <a:spcPct val="80000"/>
              </a:lnSpc>
              <a:spcBef>
                <a:spcPts val="95"/>
              </a:spcBef>
              <a:tabLst>
                <a:tab pos="5000625" algn="l"/>
                <a:tab pos="10304780" algn="l"/>
              </a:tabLst>
              <a:defRPr lang="en-US" sz="5400" b="1" i="1" kern="1200" spc="300" baseline="0" dirty="0">
                <a:solidFill>
                  <a:schemeClr val="bg2">
                    <a:lumMod val="40000"/>
                    <a:lumOff val="60000"/>
                  </a:schemeClr>
                </a:solidFill>
                <a:latin typeface="Obviously-WideLghtItalic"/>
                <a:ea typeface="+mn-ea"/>
                <a:cs typeface="Obviously-WideLghtItalic"/>
              </a:defRPr>
            </a:lvl1pPr>
          </a:lstStyle>
          <a:p>
            <a:r>
              <a:rPr lang="en-US" dirty="0"/>
              <a:t>CLICK TO ADD </a:t>
            </a:r>
            <a:br>
              <a:rPr lang="en-US" dirty="0"/>
            </a:br>
            <a:r>
              <a:rPr lang="en-US" dirty="0"/>
              <a:t>MAIN TITLE</a:t>
            </a:r>
          </a:p>
        </p:txBody>
      </p:sp>
      <p:sp>
        <p:nvSpPr>
          <p:cNvPr id="21" name="Content Placeholder 20">
            <a:extLst>
              <a:ext uri="{FF2B5EF4-FFF2-40B4-BE49-F238E27FC236}">
                <a16:creationId xmlns:a16="http://schemas.microsoft.com/office/drawing/2014/main" id="{99F69122-158F-9B4D-8850-AB24A8B1EDAC}"/>
              </a:ext>
            </a:extLst>
          </p:cNvPr>
          <p:cNvSpPr>
            <a:spLocks noGrp="1"/>
          </p:cNvSpPr>
          <p:nvPr userDrawn="1">
            <p:ph sz="quarter" idx="10" hasCustomPrompt="1"/>
          </p:nvPr>
        </p:nvSpPr>
        <p:spPr>
          <a:xfrm>
            <a:off x="0" y="2393511"/>
            <a:ext cx="12192000" cy="485156"/>
          </a:xfrm>
        </p:spPr>
        <p:txBody>
          <a:bodyPr lIns="0" tIns="0" rIns="0" bIns="0">
            <a:noAutofit/>
          </a:bodyPr>
          <a:lstStyle>
            <a:lvl1pPr marL="0" indent="0" algn="ctr" defTabSz="914400" rtl="0" eaLnBrk="1" latinLnBrk="0" hangingPunct="1">
              <a:lnSpc>
                <a:spcPct val="100000"/>
              </a:lnSpc>
              <a:spcBef>
                <a:spcPts val="120"/>
              </a:spcBef>
              <a:buNone/>
              <a:tabLst>
                <a:tab pos="1349375" algn="l"/>
                <a:tab pos="2849245" algn="l"/>
              </a:tabLst>
              <a:defRPr lang="en-US" sz="1800" b="0" i="0" kern="1200" spc="300" dirty="0" smtClean="0">
                <a:solidFill>
                  <a:schemeClr val="accent1"/>
                </a:solidFill>
                <a:latin typeface="Gentona"/>
                <a:ea typeface="+mj-ea"/>
                <a:cs typeface="Gentona"/>
              </a:defRPr>
            </a:lvl1pPr>
          </a:lstStyle>
          <a:p>
            <a:pPr lvl="0"/>
            <a:r>
              <a:rPr lang="en-US" dirty="0"/>
              <a:t>CLICK TO ADD TITLE SETUP LINE</a:t>
            </a:r>
          </a:p>
        </p:txBody>
      </p:sp>
      <p:sp>
        <p:nvSpPr>
          <p:cNvPr id="23" name="Content Placeholder 22">
            <a:extLst>
              <a:ext uri="{FF2B5EF4-FFF2-40B4-BE49-F238E27FC236}">
                <a16:creationId xmlns:a16="http://schemas.microsoft.com/office/drawing/2014/main" id="{FDFEE17F-16C8-9E49-ADE9-47B1D092EB2B}"/>
              </a:ext>
            </a:extLst>
          </p:cNvPr>
          <p:cNvSpPr>
            <a:spLocks noGrp="1"/>
          </p:cNvSpPr>
          <p:nvPr userDrawn="1">
            <p:ph sz="quarter" idx="11" hasCustomPrompt="1"/>
          </p:nvPr>
        </p:nvSpPr>
        <p:spPr>
          <a:xfrm>
            <a:off x="0" y="5739525"/>
            <a:ext cx="5544252" cy="1150938"/>
          </a:xfrm>
        </p:spPr>
        <p:txBody>
          <a:bodyPr lIns="0" tIns="0" rIns="0" bIns="0">
            <a:noAutofit/>
          </a:bodyPr>
          <a:lstStyle>
            <a:lvl1pPr marL="0" indent="0" algn="ctr">
              <a:buNone/>
              <a:defRPr sz="1600" spc="300">
                <a:solidFill>
                  <a:schemeClr val="accent1"/>
                </a:solidFill>
              </a:defRPr>
            </a:lvl1pPr>
          </a:lstStyle>
          <a:p>
            <a:pPr lvl="0"/>
            <a:r>
              <a:rPr lang="en-US" dirty="0"/>
              <a:t>CLICK TO ADD DATE</a:t>
            </a:r>
          </a:p>
        </p:txBody>
      </p:sp>
      <p:sp>
        <p:nvSpPr>
          <p:cNvPr id="25" name="Content Placeholder 24">
            <a:extLst>
              <a:ext uri="{FF2B5EF4-FFF2-40B4-BE49-F238E27FC236}">
                <a16:creationId xmlns:a16="http://schemas.microsoft.com/office/drawing/2014/main" id="{C9DE3EB8-5B13-544E-A2D2-7BD2EFD290D6}"/>
              </a:ext>
            </a:extLst>
          </p:cNvPr>
          <p:cNvSpPr>
            <a:spLocks noGrp="1"/>
          </p:cNvSpPr>
          <p:nvPr userDrawn="1">
            <p:ph sz="quarter" idx="12" hasCustomPrompt="1"/>
          </p:nvPr>
        </p:nvSpPr>
        <p:spPr>
          <a:xfrm>
            <a:off x="6647749" y="5739525"/>
            <a:ext cx="5544252" cy="1150938"/>
          </a:xfrm>
        </p:spPr>
        <p:txBody>
          <a:bodyPr lIns="0" tIns="0" rIns="0" bIns="0">
            <a:noAutofit/>
          </a:bodyPr>
          <a:lstStyle>
            <a:lvl1pPr marL="0" indent="0" algn="ctr">
              <a:buNone/>
              <a:defRPr sz="1600" spc="300">
                <a:solidFill>
                  <a:schemeClr val="accent1"/>
                </a:solidFill>
              </a:defRPr>
            </a:lvl1pPr>
          </a:lstStyle>
          <a:p>
            <a:pPr lvl="0"/>
            <a:r>
              <a:rPr lang="en-US" dirty="0"/>
              <a:t>CLICK TO ADD PRESENTER NAME</a:t>
            </a:r>
          </a:p>
        </p:txBody>
      </p:sp>
      <p:pic>
        <p:nvPicPr>
          <p:cNvPr id="13" name="Picture 12">
            <a:extLst>
              <a:ext uri="{FF2B5EF4-FFF2-40B4-BE49-F238E27FC236}">
                <a16:creationId xmlns:a16="http://schemas.microsoft.com/office/drawing/2014/main" id="{E441474E-F800-A54C-ADC8-4B3620CFAD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85664" y="5346392"/>
            <a:ext cx="1210249" cy="1210249"/>
          </a:xfrm>
          <a:prstGeom prst="rect">
            <a:avLst/>
          </a:prstGeom>
        </p:spPr>
      </p:pic>
    </p:spTree>
    <p:extLst>
      <p:ext uri="{BB962C8B-B14F-4D97-AF65-F5344CB8AC3E}">
        <p14:creationId xmlns:p14="http://schemas.microsoft.com/office/powerpoint/2010/main" val="1563675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1" cy="341135"/>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1" cy="341121"/>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D64F787-285A-BC45-970D-B12BA183E82D}"/>
              </a:ext>
            </a:extLst>
          </p:cNvPr>
          <p:cNvCxnSpPr/>
          <p:nvPr userDrawn="1"/>
        </p:nvCxnSpPr>
        <p:spPr>
          <a:xfrm>
            <a:off x="6096000" y="1999488"/>
            <a:ext cx="0" cy="380390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574203" y="2629393"/>
            <a:ext cx="5121275"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27" name="Text Placeholder 7">
            <a:extLst>
              <a:ext uri="{FF2B5EF4-FFF2-40B4-BE49-F238E27FC236}">
                <a16:creationId xmlns:a16="http://schemas.microsoft.com/office/drawing/2014/main" id="{477777DB-EE5F-6B46-BBF8-3BCDCAC47457}"/>
              </a:ext>
            </a:extLst>
          </p:cNvPr>
          <p:cNvSpPr>
            <a:spLocks noGrp="1"/>
          </p:cNvSpPr>
          <p:nvPr>
            <p:ph type="body" sz="quarter" idx="21" hasCustomPrompt="1"/>
          </p:nvPr>
        </p:nvSpPr>
        <p:spPr>
          <a:xfrm>
            <a:off x="6760056" y="2723124"/>
            <a:ext cx="5521325" cy="341123"/>
          </a:xfrm>
        </p:spPr>
        <p:txBody>
          <a:bodyPr lIns="0" tIns="0" rIns="0" bIns="0">
            <a:noAutofit/>
          </a:bodyPr>
          <a:lstStyle>
            <a:lvl1pPr marL="0" indent="0">
              <a:buNone/>
              <a:defRPr sz="2000" b="1" i="0">
                <a:solidFill>
                  <a:schemeClr val="accent1"/>
                </a:solidFill>
                <a:latin typeface="Gentona Book" pitchFamily="2" charset="77"/>
              </a:defRPr>
            </a:lvl1pPr>
          </a:lstStyle>
          <a:p>
            <a:pPr lvl="0"/>
            <a:r>
              <a:rPr lang="en-US" dirty="0"/>
              <a:t>CLICK TO SHORTLIST HERE</a:t>
            </a:r>
          </a:p>
        </p:txBody>
      </p:sp>
      <p:sp>
        <p:nvSpPr>
          <p:cNvPr id="15" name="Text Placeholder 14">
            <a:extLst>
              <a:ext uri="{FF2B5EF4-FFF2-40B4-BE49-F238E27FC236}">
                <a16:creationId xmlns:a16="http://schemas.microsoft.com/office/drawing/2014/main" id="{21CC634B-0291-CE49-9506-827956D21E09}"/>
              </a:ext>
            </a:extLst>
          </p:cNvPr>
          <p:cNvSpPr>
            <a:spLocks noGrp="1"/>
          </p:cNvSpPr>
          <p:nvPr>
            <p:ph type="body" sz="quarter" idx="22" hasCustomPrompt="1"/>
          </p:nvPr>
        </p:nvSpPr>
        <p:spPr>
          <a:xfrm>
            <a:off x="6760056" y="3138981"/>
            <a:ext cx="4549775" cy="2817812"/>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120650" marR="0" lvl="0" indent="-1206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list item</a:t>
            </a:r>
          </a:p>
        </p:txBody>
      </p:sp>
      <p:sp>
        <p:nvSpPr>
          <p:cNvPr id="4" name="Rectangle 3">
            <a:extLst>
              <a:ext uri="{FF2B5EF4-FFF2-40B4-BE49-F238E27FC236}">
                <a16:creationId xmlns:a16="http://schemas.microsoft.com/office/drawing/2014/main" id="{0FCF70B2-F119-F49D-8E82-8DECF25F79FF}"/>
              </a:ext>
            </a:extLst>
          </p:cNvPr>
          <p:cNvSpPr/>
          <p:nvPr userDrawn="1"/>
        </p:nvSpPr>
        <p:spPr>
          <a:xfrm>
            <a:off x="0" y="0"/>
            <a:ext cx="12191994"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0837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299333"/>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7" cy="299321"/>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5DD69400-28DC-3D44-8BE8-C8291A41706A}"/>
              </a:ext>
            </a:extLst>
          </p:cNvPr>
          <p:cNvSpPr>
            <a:spLocks noGrp="1"/>
          </p:cNvSpPr>
          <p:nvPr>
            <p:ph type="body" sz="quarter" idx="18" hasCustomPrompt="1"/>
          </p:nvPr>
        </p:nvSpPr>
        <p:spPr>
          <a:xfrm>
            <a:off x="574203" y="2060702"/>
            <a:ext cx="10954182" cy="4167061"/>
          </a:xfrm>
        </p:spPr>
        <p:txBody>
          <a:bodyPr>
            <a:normAutofit/>
          </a:bodyPr>
          <a:lstStyle>
            <a:lvl1pPr>
              <a:defRPr sz="1800" b="0" i="0">
                <a:latin typeface="Gentona Light" pitchFamily="2" charset="77"/>
              </a:defRPr>
            </a:lvl1pPr>
            <a:lvl2pPr>
              <a:defRPr sz="1800" b="0" i="0">
                <a:latin typeface="Gentona Light" pitchFamily="2" charset="77"/>
              </a:defRPr>
            </a:lvl2pPr>
            <a:lvl3pPr>
              <a:defRPr sz="1800" b="0" i="0">
                <a:latin typeface="Gentona Light" pitchFamily="2" charset="77"/>
              </a:defRPr>
            </a:lvl3pPr>
            <a:lvl4pPr>
              <a:defRPr sz="1800" b="0" i="0">
                <a:latin typeface="Gentona Light" pitchFamily="2" charset="77"/>
              </a:defRPr>
            </a:lvl4pPr>
            <a:lvl5pPr>
              <a:defRPr sz="1800" b="0" i="0">
                <a:latin typeface="Gentona Light" pitchFamily="2" charset="77"/>
              </a:defRPr>
            </a:lvl5pPr>
          </a:lstStyle>
          <a:p>
            <a:pPr lvl="0"/>
            <a:r>
              <a:rPr lang="en-US" dirty="0"/>
              <a:t>Click to Add Text Here</a:t>
            </a:r>
          </a:p>
          <a:p>
            <a:pPr lvl="1"/>
            <a:r>
              <a:rPr lang="en-US" dirty="0"/>
              <a:t>Text</a:t>
            </a:r>
          </a:p>
          <a:p>
            <a:pPr lvl="2"/>
            <a:r>
              <a:rPr lang="en-US" dirty="0"/>
              <a:t>Text</a:t>
            </a:r>
          </a:p>
          <a:p>
            <a:pPr lvl="3"/>
            <a:r>
              <a:rPr lang="en-US" dirty="0"/>
              <a:t>Text</a:t>
            </a:r>
          </a:p>
          <a:p>
            <a:pPr lvl="4"/>
            <a:r>
              <a:rPr lang="en-US" dirty="0"/>
              <a:t>Text</a:t>
            </a:r>
          </a:p>
        </p:txBody>
      </p:sp>
      <p:sp>
        <p:nvSpPr>
          <p:cNvPr id="3" name="Rectangle 2">
            <a:extLst>
              <a:ext uri="{FF2B5EF4-FFF2-40B4-BE49-F238E27FC236}">
                <a16:creationId xmlns:a16="http://schemas.microsoft.com/office/drawing/2014/main" id="{E76B4D16-6C84-E032-9F75-686D355DFD99}"/>
              </a:ext>
            </a:extLst>
          </p:cNvPr>
          <p:cNvSpPr/>
          <p:nvPr userDrawn="1"/>
        </p:nvSpPr>
        <p:spPr>
          <a:xfrm>
            <a:off x="0" y="0"/>
            <a:ext cx="12192000"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21239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41202" cy="299325"/>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41202" cy="299313"/>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574203"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4" name="Text Placeholder 12">
            <a:extLst>
              <a:ext uri="{FF2B5EF4-FFF2-40B4-BE49-F238E27FC236}">
                <a16:creationId xmlns:a16="http://schemas.microsoft.com/office/drawing/2014/main" id="{A3C8757A-241D-0240-807A-D467571482BB}"/>
              </a:ext>
            </a:extLst>
          </p:cNvPr>
          <p:cNvSpPr>
            <a:spLocks noGrp="1"/>
          </p:cNvSpPr>
          <p:nvPr>
            <p:ph type="body" sz="quarter" idx="21" hasCustomPrompt="1"/>
          </p:nvPr>
        </p:nvSpPr>
        <p:spPr>
          <a:xfrm>
            <a:off x="6145947"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3" name="Rectangle 2">
            <a:extLst>
              <a:ext uri="{FF2B5EF4-FFF2-40B4-BE49-F238E27FC236}">
                <a16:creationId xmlns:a16="http://schemas.microsoft.com/office/drawing/2014/main" id="{FC747363-22EE-FAFD-F491-FF11A5D3113F}"/>
              </a:ext>
            </a:extLst>
          </p:cNvPr>
          <p:cNvSpPr/>
          <p:nvPr userDrawn="1"/>
        </p:nvSpPr>
        <p:spPr>
          <a:xfrm>
            <a:off x="-11703" y="0"/>
            <a:ext cx="12203703"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2920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334682"/>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5"/>
            <a:ext cx="11617797" cy="334668"/>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4" name="Text Placeholder 3">
            <a:extLst>
              <a:ext uri="{FF2B5EF4-FFF2-40B4-BE49-F238E27FC236}">
                <a16:creationId xmlns:a16="http://schemas.microsoft.com/office/drawing/2014/main" id="{3161FB7C-4023-4845-8951-9DDECD6B5AC8}"/>
              </a:ext>
            </a:extLst>
          </p:cNvPr>
          <p:cNvSpPr>
            <a:spLocks noGrp="1"/>
          </p:cNvSpPr>
          <p:nvPr>
            <p:ph type="body" sz="quarter" idx="19" hasCustomPrompt="1"/>
          </p:nvPr>
        </p:nvSpPr>
        <p:spPr>
          <a:xfrm>
            <a:off x="574675"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5" name="Text Placeholder 3">
            <a:extLst>
              <a:ext uri="{FF2B5EF4-FFF2-40B4-BE49-F238E27FC236}">
                <a16:creationId xmlns:a16="http://schemas.microsoft.com/office/drawing/2014/main" id="{E6B2B4E8-858F-E442-A0C0-2604E30ACC19}"/>
              </a:ext>
            </a:extLst>
          </p:cNvPr>
          <p:cNvSpPr>
            <a:spLocks noGrp="1"/>
          </p:cNvSpPr>
          <p:nvPr>
            <p:ph type="body" sz="quarter" idx="20" hasCustomPrompt="1"/>
          </p:nvPr>
        </p:nvSpPr>
        <p:spPr>
          <a:xfrm>
            <a:off x="6097651"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3" name="Rectangle 2">
            <a:extLst>
              <a:ext uri="{FF2B5EF4-FFF2-40B4-BE49-F238E27FC236}">
                <a16:creationId xmlns:a16="http://schemas.microsoft.com/office/drawing/2014/main" id="{0462ACCD-0A7A-A55B-B14C-36552183153D}"/>
              </a:ext>
            </a:extLst>
          </p:cNvPr>
          <p:cNvSpPr/>
          <p:nvPr userDrawn="1"/>
        </p:nvSpPr>
        <p:spPr>
          <a:xfrm>
            <a:off x="0" y="0"/>
            <a:ext cx="12192000"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75545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313740"/>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7" cy="313727"/>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0A71C966-8BC3-1780-D645-67B95C3F07CB}"/>
              </a:ext>
            </a:extLst>
          </p:cNvPr>
          <p:cNvSpPr/>
          <p:nvPr userDrawn="1"/>
        </p:nvSpPr>
        <p:spPr>
          <a:xfrm>
            <a:off x="0" y="0"/>
            <a:ext cx="12192000"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90594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Title-Streamlin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7BD831-EAF6-B2C6-7FF5-156C2B04AE66}"/>
              </a:ext>
            </a:extLst>
          </p:cNvPr>
          <p:cNvSpPr/>
          <p:nvPr userDrawn="1"/>
        </p:nvSpPr>
        <p:spPr>
          <a:xfrm>
            <a:off x="0" y="0"/>
            <a:ext cx="12192000" cy="4630422"/>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0" y="2295562"/>
            <a:ext cx="12192000" cy="2125968"/>
          </a:xfrm>
        </p:spPr>
        <p:txBody>
          <a:bodyPr lIns="0" tIns="0" rIns="0" bIns="0" anchor="t" anchorCtr="0">
            <a:noAutofit/>
          </a:bodyPr>
          <a:lstStyle>
            <a:lvl1pPr algn="ctr">
              <a:lnSpc>
                <a:spcPct val="80000"/>
              </a:lnSpc>
              <a:defRPr sz="3600" b="1" i="0">
                <a:solidFill>
                  <a:srgbClr val="FFFFFF"/>
                </a:solidFill>
                <a:latin typeface="Obviously Wide Lght" pitchFamily="82" charset="77"/>
              </a:defRPr>
            </a:lvl1pPr>
          </a:lstStyle>
          <a:p>
            <a:r>
              <a:rPr lang="en-US" dirty="0"/>
              <a:t>CLICK TO ADD 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0" y="682906"/>
            <a:ext cx="12192000" cy="1225091"/>
          </a:xfrm>
        </p:spPr>
        <p:txBody>
          <a:bodyPr lIns="0" tIns="0" rIns="0" bIns="0" anchor="b" anchorCtr="0">
            <a:noAutofit/>
          </a:bodyPr>
          <a:lstStyle>
            <a:lvl1pPr marL="0" indent="0" algn="ctr">
              <a:spcBef>
                <a:spcPts val="0"/>
              </a:spcBef>
              <a:buNone/>
              <a:defRPr sz="1200" b="1" i="0" spc="100" baseline="0">
                <a:solidFill>
                  <a:schemeClr val="accent1"/>
                </a:solidFill>
                <a:latin typeface="Obviously Wide Semi" pitchFamily="8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t>
            </a:r>
            <a:br>
              <a:rPr lang="en-US" dirty="0"/>
            </a:br>
            <a:r>
              <a:rPr lang="en-US" dirty="0"/>
              <a:t>AS NECESSARY -CAN BE MULTIPLE LINES</a:t>
            </a:r>
          </a:p>
        </p:txBody>
      </p:sp>
      <p:sp>
        <p:nvSpPr>
          <p:cNvPr id="16" name="Text Placeholder 15">
            <a:extLst>
              <a:ext uri="{FF2B5EF4-FFF2-40B4-BE49-F238E27FC236}">
                <a16:creationId xmlns:a16="http://schemas.microsoft.com/office/drawing/2014/main" id="{DFA1C115-DB67-C448-92EF-186762A3325A}"/>
              </a:ext>
            </a:extLst>
          </p:cNvPr>
          <p:cNvSpPr>
            <a:spLocks noGrp="1"/>
          </p:cNvSpPr>
          <p:nvPr>
            <p:ph type="body" sz="quarter" idx="10" hasCustomPrompt="1"/>
          </p:nvPr>
        </p:nvSpPr>
        <p:spPr>
          <a:xfrm>
            <a:off x="2766348" y="5607569"/>
            <a:ext cx="3096975" cy="309219"/>
          </a:xfrm>
        </p:spPr>
        <p:txBody>
          <a:bodyPr lIns="0" tIns="0" rIns="0" bIns="0">
            <a:noAutofit/>
          </a:bodyPr>
          <a:lstStyle>
            <a:lvl1pPr marL="0" indent="0" algn="r">
              <a:buFont typeface="Arial" panose="020B0604020202020204" pitchFamily="34" charset="0"/>
              <a:buNone/>
              <a:defRPr sz="1000" b="1" i="0" spc="100" baseline="0">
                <a:solidFill>
                  <a:schemeClr val="accent2"/>
                </a:solidFill>
                <a:latin typeface="Obviously Wide Semi" pitchFamily="82" charset="77"/>
              </a:defRPr>
            </a:lvl1pPr>
          </a:lstStyle>
          <a:p>
            <a:pPr lvl="0"/>
            <a:r>
              <a:rPr lang="en-US" dirty="0"/>
              <a:t>CLICK TO ADD DATE HERE</a:t>
            </a:r>
          </a:p>
        </p:txBody>
      </p:sp>
      <p:sp>
        <p:nvSpPr>
          <p:cNvPr id="18" name="Text Placeholder 17">
            <a:extLst>
              <a:ext uri="{FF2B5EF4-FFF2-40B4-BE49-F238E27FC236}">
                <a16:creationId xmlns:a16="http://schemas.microsoft.com/office/drawing/2014/main" id="{50A5C1CF-F3E7-EB4A-BC97-F192E8DDFEDF}"/>
              </a:ext>
            </a:extLst>
          </p:cNvPr>
          <p:cNvSpPr>
            <a:spLocks noGrp="1"/>
          </p:cNvSpPr>
          <p:nvPr>
            <p:ph type="body" sz="quarter" idx="11" hasCustomPrompt="1"/>
          </p:nvPr>
        </p:nvSpPr>
        <p:spPr>
          <a:xfrm>
            <a:off x="6991408" y="5607569"/>
            <a:ext cx="4345922" cy="365864"/>
          </a:xfrm>
        </p:spPr>
        <p:txBody>
          <a:bodyPr lIns="0" tIns="0" rIns="0" bIns="0">
            <a:noAutofit/>
          </a:bodyPr>
          <a:lstStyle>
            <a:lvl1pPr marL="0" indent="0" algn="l">
              <a:buFont typeface="Arial" panose="020B0604020202020204" pitchFamily="34" charset="0"/>
              <a:buNone/>
              <a:defRPr sz="1000" b="1" i="0" spc="100" baseline="0">
                <a:solidFill>
                  <a:schemeClr val="accent2"/>
                </a:solidFill>
                <a:latin typeface="Obviously Wide Semi" pitchFamily="82" charset="77"/>
              </a:defRPr>
            </a:lvl1pPr>
          </a:lstStyle>
          <a:p>
            <a:pPr lvl="0"/>
            <a:r>
              <a:rPr lang="en-US" dirty="0"/>
              <a:t>CLICK TO ADD PRESENTER NAME HERE</a:t>
            </a:r>
          </a:p>
        </p:txBody>
      </p:sp>
      <p:grpSp>
        <p:nvGrpSpPr>
          <p:cNvPr id="4" name="Group 3">
            <a:extLst>
              <a:ext uri="{FF2B5EF4-FFF2-40B4-BE49-F238E27FC236}">
                <a16:creationId xmlns:a16="http://schemas.microsoft.com/office/drawing/2014/main" id="{6ED70F11-21DB-AE42-A648-9A8FFAA14C90}"/>
              </a:ext>
            </a:extLst>
          </p:cNvPr>
          <p:cNvGrpSpPr/>
          <p:nvPr userDrawn="1"/>
        </p:nvGrpSpPr>
        <p:grpSpPr>
          <a:xfrm>
            <a:off x="6414079" y="5084200"/>
            <a:ext cx="81474" cy="1293117"/>
            <a:chOff x="11708180" y="2750455"/>
            <a:chExt cx="81474" cy="1293117"/>
          </a:xfrm>
        </p:grpSpPr>
        <p:sp>
          <p:nvSpPr>
            <p:cNvPr id="13" name="object 12">
              <a:extLst>
                <a:ext uri="{FF2B5EF4-FFF2-40B4-BE49-F238E27FC236}">
                  <a16:creationId xmlns:a16="http://schemas.microsoft.com/office/drawing/2014/main" id="{9755D1AA-CF36-5A4C-B1E7-E9B3E1BDF158}"/>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14" name="object 22">
              <a:extLst>
                <a:ext uri="{FF2B5EF4-FFF2-40B4-BE49-F238E27FC236}">
                  <a16:creationId xmlns:a16="http://schemas.microsoft.com/office/drawing/2014/main" id="{32A2ED7C-B1C8-514C-BD1B-3D6C75301703}"/>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pic>
        <p:nvPicPr>
          <p:cNvPr id="23" name="Picture 22">
            <a:extLst>
              <a:ext uri="{FF2B5EF4-FFF2-40B4-BE49-F238E27FC236}">
                <a16:creationId xmlns:a16="http://schemas.microsoft.com/office/drawing/2014/main" id="{EE71B562-D799-2B48-8D52-9BF0A7E1D1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8783" y="5147073"/>
            <a:ext cx="1028021" cy="1028021"/>
          </a:xfrm>
          <a:prstGeom prst="rect">
            <a:avLst/>
          </a:prstGeom>
        </p:spPr>
      </p:pic>
    </p:spTree>
    <p:extLst>
      <p:ext uri="{BB962C8B-B14F-4D97-AF65-F5344CB8AC3E}">
        <p14:creationId xmlns:p14="http://schemas.microsoft.com/office/powerpoint/2010/main" val="22201731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Title-Streamlin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650F0F6-C41D-29FC-51D4-0EE6EBA9D52B}"/>
              </a:ext>
            </a:extLst>
          </p:cNvPr>
          <p:cNvSpPr/>
          <p:nvPr userDrawn="1"/>
        </p:nvSpPr>
        <p:spPr>
          <a:xfrm>
            <a:off x="0" y="0"/>
            <a:ext cx="12192000" cy="463042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0" y="2295562"/>
            <a:ext cx="12192000" cy="2125968"/>
          </a:xfrm>
        </p:spPr>
        <p:txBody>
          <a:bodyPr lIns="0" tIns="0" rIns="0" bIns="0" anchor="t" anchorCtr="0">
            <a:noAutofit/>
          </a:bodyPr>
          <a:lstStyle>
            <a:lvl1pPr algn="ctr">
              <a:lnSpc>
                <a:spcPct val="80000"/>
              </a:lnSpc>
              <a:defRPr sz="3600" b="1" i="0">
                <a:solidFill>
                  <a:srgbClr val="FFFFFF"/>
                </a:solidFill>
                <a:latin typeface="Obviously Wide Lght" pitchFamily="82" charset="77"/>
              </a:defRPr>
            </a:lvl1pPr>
          </a:lstStyle>
          <a:p>
            <a:r>
              <a:rPr lang="en-US" dirty="0"/>
              <a:t>CLICK TO ADD 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0" y="682906"/>
            <a:ext cx="12192000" cy="1225091"/>
          </a:xfrm>
        </p:spPr>
        <p:txBody>
          <a:bodyPr lIns="0" tIns="0" rIns="0" bIns="0" anchor="b" anchorCtr="0">
            <a:noAutofit/>
          </a:bodyPr>
          <a:lstStyle>
            <a:lvl1pPr marL="0" indent="0" algn="ctr">
              <a:spcBef>
                <a:spcPts val="0"/>
              </a:spcBef>
              <a:buNone/>
              <a:defRPr sz="1200" b="1" i="0" spc="100" baseline="0">
                <a:solidFill>
                  <a:schemeClr val="accent2"/>
                </a:solidFill>
                <a:latin typeface="Obviously Wide Semi" pitchFamily="8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t>
            </a:r>
            <a:br>
              <a:rPr lang="en-US" dirty="0"/>
            </a:br>
            <a:r>
              <a:rPr lang="en-US" dirty="0"/>
              <a:t>AS NECESSARY -CAN BE MULTIPLE LINES</a:t>
            </a:r>
          </a:p>
        </p:txBody>
      </p:sp>
      <p:sp>
        <p:nvSpPr>
          <p:cNvPr id="16" name="Text Placeholder 15">
            <a:extLst>
              <a:ext uri="{FF2B5EF4-FFF2-40B4-BE49-F238E27FC236}">
                <a16:creationId xmlns:a16="http://schemas.microsoft.com/office/drawing/2014/main" id="{DFA1C115-DB67-C448-92EF-186762A3325A}"/>
              </a:ext>
            </a:extLst>
          </p:cNvPr>
          <p:cNvSpPr>
            <a:spLocks noGrp="1"/>
          </p:cNvSpPr>
          <p:nvPr>
            <p:ph type="body" sz="quarter" idx="10" hasCustomPrompt="1"/>
          </p:nvPr>
        </p:nvSpPr>
        <p:spPr>
          <a:xfrm>
            <a:off x="2766348" y="5607569"/>
            <a:ext cx="3096975" cy="309219"/>
          </a:xfrm>
        </p:spPr>
        <p:txBody>
          <a:bodyPr lIns="0" tIns="0" rIns="0" bIns="0">
            <a:noAutofit/>
          </a:bodyPr>
          <a:lstStyle>
            <a:lvl1pPr marL="0" indent="0" algn="r">
              <a:buFont typeface="Arial" panose="020B0604020202020204" pitchFamily="34" charset="0"/>
              <a:buNone/>
              <a:defRPr sz="1000" b="1" i="0" spc="100" baseline="0">
                <a:solidFill>
                  <a:schemeClr val="accent1"/>
                </a:solidFill>
                <a:latin typeface="Obviously Wide Semi" pitchFamily="82" charset="77"/>
              </a:defRPr>
            </a:lvl1pPr>
          </a:lstStyle>
          <a:p>
            <a:pPr lvl="0"/>
            <a:r>
              <a:rPr lang="en-US" dirty="0"/>
              <a:t>CLICK TO ADD DATE HERE</a:t>
            </a:r>
          </a:p>
        </p:txBody>
      </p:sp>
      <p:sp>
        <p:nvSpPr>
          <p:cNvPr id="18" name="Text Placeholder 17">
            <a:extLst>
              <a:ext uri="{FF2B5EF4-FFF2-40B4-BE49-F238E27FC236}">
                <a16:creationId xmlns:a16="http://schemas.microsoft.com/office/drawing/2014/main" id="{50A5C1CF-F3E7-EB4A-BC97-F192E8DDFEDF}"/>
              </a:ext>
            </a:extLst>
          </p:cNvPr>
          <p:cNvSpPr>
            <a:spLocks noGrp="1"/>
          </p:cNvSpPr>
          <p:nvPr>
            <p:ph type="body" sz="quarter" idx="11" hasCustomPrompt="1"/>
          </p:nvPr>
        </p:nvSpPr>
        <p:spPr>
          <a:xfrm>
            <a:off x="6991408" y="5607569"/>
            <a:ext cx="4345922" cy="365864"/>
          </a:xfrm>
        </p:spPr>
        <p:txBody>
          <a:bodyPr lIns="0" tIns="0" rIns="0" bIns="0">
            <a:noAutofit/>
          </a:bodyPr>
          <a:lstStyle>
            <a:lvl1pPr marL="0" indent="0" algn="l">
              <a:buFont typeface="Arial" panose="020B0604020202020204" pitchFamily="34" charset="0"/>
              <a:buNone/>
              <a:defRPr sz="1000" b="1" i="0" spc="100" baseline="0">
                <a:solidFill>
                  <a:schemeClr val="accent1"/>
                </a:solidFill>
                <a:latin typeface="Obviously Wide Semi" pitchFamily="82" charset="77"/>
              </a:defRPr>
            </a:lvl1pPr>
          </a:lstStyle>
          <a:p>
            <a:pPr lvl="0"/>
            <a:r>
              <a:rPr lang="en-US" dirty="0"/>
              <a:t>CLICK TO ADD PRESENTER NAME HERE</a:t>
            </a:r>
          </a:p>
        </p:txBody>
      </p:sp>
      <p:pic>
        <p:nvPicPr>
          <p:cNvPr id="23" name="Picture 22">
            <a:extLst>
              <a:ext uri="{FF2B5EF4-FFF2-40B4-BE49-F238E27FC236}">
                <a16:creationId xmlns:a16="http://schemas.microsoft.com/office/drawing/2014/main" id="{EE71B562-D799-2B48-8D52-9BF0A7E1D1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8783" y="5147073"/>
            <a:ext cx="1028021" cy="1028021"/>
          </a:xfrm>
          <a:prstGeom prst="rect">
            <a:avLst/>
          </a:prstGeom>
        </p:spPr>
      </p:pic>
      <p:grpSp>
        <p:nvGrpSpPr>
          <p:cNvPr id="17" name="Group 16">
            <a:extLst>
              <a:ext uri="{FF2B5EF4-FFF2-40B4-BE49-F238E27FC236}">
                <a16:creationId xmlns:a16="http://schemas.microsoft.com/office/drawing/2014/main" id="{40080802-9C1C-174B-9450-760AE8970B43}"/>
              </a:ext>
            </a:extLst>
          </p:cNvPr>
          <p:cNvGrpSpPr/>
          <p:nvPr userDrawn="1"/>
        </p:nvGrpSpPr>
        <p:grpSpPr>
          <a:xfrm>
            <a:off x="6414079" y="5084200"/>
            <a:ext cx="81474" cy="1293117"/>
            <a:chOff x="11708180" y="2750455"/>
            <a:chExt cx="81474" cy="1293117"/>
          </a:xfrm>
        </p:grpSpPr>
        <p:sp>
          <p:nvSpPr>
            <p:cNvPr id="19" name="object 12">
              <a:extLst>
                <a:ext uri="{FF2B5EF4-FFF2-40B4-BE49-F238E27FC236}">
                  <a16:creationId xmlns:a16="http://schemas.microsoft.com/office/drawing/2014/main" id="{D54F02A5-CF51-9D40-B14F-AFBE7ECBA423}"/>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a:p>
          </p:txBody>
        </p:sp>
        <p:sp>
          <p:nvSpPr>
            <p:cNvPr id="20" name="object 22">
              <a:extLst>
                <a:ext uri="{FF2B5EF4-FFF2-40B4-BE49-F238E27FC236}">
                  <a16:creationId xmlns:a16="http://schemas.microsoft.com/office/drawing/2014/main" id="{8CE7DCDC-8380-D24D-AA79-D5C30F1E31DA}"/>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spTree>
    <p:extLst>
      <p:ext uri="{BB962C8B-B14F-4D97-AF65-F5344CB8AC3E}">
        <p14:creationId xmlns:p14="http://schemas.microsoft.com/office/powerpoint/2010/main" val="38911849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Title-Streamline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3AF511-B775-D53F-045F-E32B44D9066D}"/>
              </a:ext>
            </a:extLst>
          </p:cNvPr>
          <p:cNvSpPr/>
          <p:nvPr userDrawn="1"/>
        </p:nvSpPr>
        <p:spPr>
          <a:xfrm>
            <a:off x="-8055" y="5694204"/>
            <a:ext cx="1894726" cy="739306"/>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80450EB-F9ED-C8FD-7688-6F2B34B635A3}"/>
              </a:ext>
            </a:extLst>
          </p:cNvPr>
          <p:cNvSpPr/>
          <p:nvPr userDrawn="1"/>
        </p:nvSpPr>
        <p:spPr>
          <a:xfrm>
            <a:off x="1305518" y="1851949"/>
            <a:ext cx="10886481" cy="196769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1307938" y="2546429"/>
            <a:ext cx="10884062" cy="1332380"/>
          </a:xfrm>
        </p:spPr>
        <p:txBody>
          <a:bodyPr lIns="0" tIns="0" rIns="0" bIns="0" anchor="t" anchorCtr="0">
            <a:noAutofit/>
          </a:bodyPr>
          <a:lstStyle>
            <a:lvl1pPr marL="0" algn="ctr" defTabSz="914400" rtl="0" eaLnBrk="1" latinLnBrk="0" hangingPunct="1">
              <a:lnSpc>
                <a:spcPct val="80000"/>
              </a:lnSpc>
              <a:spcBef>
                <a:spcPct val="0"/>
              </a:spcBef>
              <a:buNone/>
              <a:defRPr lang="en-US" sz="4800" b="1" i="1" kern="1200" dirty="0">
                <a:solidFill>
                  <a:srgbClr val="FFFFFF"/>
                </a:solidFill>
                <a:latin typeface="Obviously Wide Lght" pitchFamily="82" charset="77"/>
                <a:ea typeface="+mj-ea"/>
                <a:cs typeface="+mj-cs"/>
              </a:defRPr>
            </a:lvl1pPr>
          </a:lstStyle>
          <a:p>
            <a:r>
              <a:rPr lang="en-US" dirty="0"/>
              <a:t>CLICK TO ADD </a:t>
            </a:r>
            <a:br>
              <a:rPr lang="en-US" dirty="0"/>
            </a:br>
            <a:r>
              <a:rPr lang="en-US" dirty="0"/>
              <a:t>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1307938" y="2070471"/>
            <a:ext cx="10884062" cy="361842"/>
          </a:xfrm>
        </p:spPr>
        <p:txBody>
          <a:bodyPr lIns="0" tIns="0" rIns="0" bIns="0" anchor="b" anchorCtr="0">
            <a:noAutofit/>
          </a:bodyPr>
          <a:lstStyle>
            <a:lvl1pPr marL="0" indent="0" algn="ctr" defTabSz="914400" rtl="0" eaLnBrk="1" latinLnBrk="0" hangingPunct="1">
              <a:lnSpc>
                <a:spcPct val="90000"/>
              </a:lnSpc>
              <a:spcBef>
                <a:spcPts val="0"/>
              </a:spcBef>
              <a:buFont typeface="Arial" panose="020B0604020202020204" pitchFamily="34" charset="0"/>
              <a:buNone/>
              <a:defRPr lang="en-US" sz="1200" b="1" i="0" kern="1200" spc="100" baseline="0" dirty="0">
                <a:solidFill>
                  <a:schemeClr val="accent1"/>
                </a:solidFill>
                <a:latin typeface="Obviously Wide Bold" pitchFamily="82" charset="77"/>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t>
            </a:r>
            <a:br>
              <a:rPr lang="en-US" dirty="0"/>
            </a:br>
            <a:r>
              <a:rPr lang="en-US" dirty="0"/>
              <a:t>AS NECESSARY -CAN BE MULTIPLE LINES</a:t>
            </a:r>
          </a:p>
        </p:txBody>
      </p:sp>
      <p:sp>
        <p:nvSpPr>
          <p:cNvPr id="30" name="Text Placeholder 15">
            <a:extLst>
              <a:ext uri="{FF2B5EF4-FFF2-40B4-BE49-F238E27FC236}">
                <a16:creationId xmlns:a16="http://schemas.microsoft.com/office/drawing/2014/main" id="{790E0844-3A2A-984A-90D8-1D23964AC98D}"/>
              </a:ext>
            </a:extLst>
          </p:cNvPr>
          <p:cNvSpPr>
            <a:spLocks noGrp="1"/>
          </p:cNvSpPr>
          <p:nvPr>
            <p:ph type="body" sz="quarter" idx="10" hasCustomPrompt="1"/>
          </p:nvPr>
        </p:nvSpPr>
        <p:spPr>
          <a:xfrm>
            <a:off x="2488498" y="5295053"/>
            <a:ext cx="4291584" cy="309219"/>
          </a:xfrm>
        </p:spPr>
        <p:txBody>
          <a:bodyPr lIns="0" tIns="0" rIns="0" bIns="0">
            <a:noAutofit/>
          </a:bodyPr>
          <a:lstStyle>
            <a:lvl1pPr marL="0" indent="0" algn="l">
              <a:buFont typeface="Arial" panose="020B0604020202020204" pitchFamily="34" charset="0"/>
              <a:buNone/>
              <a:defRPr sz="1050" b="1" i="0" spc="100" baseline="0">
                <a:solidFill>
                  <a:schemeClr val="accent2"/>
                </a:solidFill>
                <a:latin typeface="Obviously Wide Bold" pitchFamily="82" charset="77"/>
              </a:defRPr>
            </a:lvl1pPr>
          </a:lstStyle>
          <a:p>
            <a:pPr lvl="0"/>
            <a:r>
              <a:rPr lang="en-US" dirty="0"/>
              <a:t>CLICK TO ADD DATE HERE</a:t>
            </a:r>
          </a:p>
        </p:txBody>
      </p:sp>
      <p:sp>
        <p:nvSpPr>
          <p:cNvPr id="31" name="Text Placeholder 17">
            <a:extLst>
              <a:ext uri="{FF2B5EF4-FFF2-40B4-BE49-F238E27FC236}">
                <a16:creationId xmlns:a16="http://schemas.microsoft.com/office/drawing/2014/main" id="{327E3DC2-EC20-234A-92CB-06D2D080774D}"/>
              </a:ext>
            </a:extLst>
          </p:cNvPr>
          <p:cNvSpPr>
            <a:spLocks noGrp="1"/>
          </p:cNvSpPr>
          <p:nvPr>
            <p:ph type="body" sz="quarter" idx="11" hasCustomPrompt="1"/>
          </p:nvPr>
        </p:nvSpPr>
        <p:spPr>
          <a:xfrm>
            <a:off x="7286564" y="5295053"/>
            <a:ext cx="4345922" cy="365864"/>
          </a:xfrm>
        </p:spPr>
        <p:txBody>
          <a:bodyPr lIns="0" tIns="0" rIns="0" bIns="0">
            <a:noAutofit/>
          </a:bodyPr>
          <a:lstStyle>
            <a:lvl1pPr marL="0" indent="0" algn="r">
              <a:buFont typeface="Arial" panose="020B0604020202020204" pitchFamily="34" charset="0"/>
              <a:buNone/>
              <a:defRPr sz="1050" b="1" i="0" spc="100" baseline="0">
                <a:solidFill>
                  <a:schemeClr val="accent2"/>
                </a:solidFill>
                <a:latin typeface="Obviously Wide Bold" pitchFamily="82" charset="77"/>
              </a:defRPr>
            </a:lvl1pPr>
          </a:lstStyle>
          <a:p>
            <a:pPr lvl="0"/>
            <a:r>
              <a:rPr lang="en-US" dirty="0"/>
              <a:t>CLICK TO ADD PRESENTER NAME HERE</a:t>
            </a:r>
          </a:p>
        </p:txBody>
      </p:sp>
      <p:pic>
        <p:nvPicPr>
          <p:cNvPr id="15" name="Picture 14">
            <a:extLst>
              <a:ext uri="{FF2B5EF4-FFF2-40B4-BE49-F238E27FC236}">
                <a16:creationId xmlns:a16="http://schemas.microsoft.com/office/drawing/2014/main" id="{AD73B034-D0BE-314C-95BB-DCC25C6EDB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3098" y="5522038"/>
            <a:ext cx="1064840" cy="1064840"/>
          </a:xfrm>
          <a:prstGeom prst="rect">
            <a:avLst/>
          </a:prstGeom>
        </p:spPr>
      </p:pic>
      <p:grpSp>
        <p:nvGrpSpPr>
          <p:cNvPr id="22" name="Group 21">
            <a:extLst>
              <a:ext uri="{FF2B5EF4-FFF2-40B4-BE49-F238E27FC236}">
                <a16:creationId xmlns:a16="http://schemas.microsoft.com/office/drawing/2014/main" id="{341D9D09-E6B0-C149-A8D9-5106E44D936A}"/>
              </a:ext>
            </a:extLst>
          </p:cNvPr>
          <p:cNvGrpSpPr/>
          <p:nvPr userDrawn="1"/>
        </p:nvGrpSpPr>
        <p:grpSpPr>
          <a:xfrm>
            <a:off x="7046414" y="4694794"/>
            <a:ext cx="81474" cy="1293117"/>
            <a:chOff x="11708180" y="2750455"/>
            <a:chExt cx="81474" cy="1293117"/>
          </a:xfrm>
        </p:grpSpPr>
        <p:sp>
          <p:nvSpPr>
            <p:cNvPr id="23" name="object 12">
              <a:extLst>
                <a:ext uri="{FF2B5EF4-FFF2-40B4-BE49-F238E27FC236}">
                  <a16:creationId xmlns:a16="http://schemas.microsoft.com/office/drawing/2014/main" id="{52D5C89F-F80A-9849-B0C2-15A39D9DA35E}"/>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24" name="object 22">
              <a:extLst>
                <a:ext uri="{FF2B5EF4-FFF2-40B4-BE49-F238E27FC236}">
                  <a16:creationId xmlns:a16="http://schemas.microsoft.com/office/drawing/2014/main" id="{B2101815-C8F2-5B4B-8C1F-24FB3A709101}"/>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Tree>
    <p:extLst>
      <p:ext uri="{BB962C8B-B14F-4D97-AF65-F5344CB8AC3E}">
        <p14:creationId xmlns:p14="http://schemas.microsoft.com/office/powerpoint/2010/main" val="3722712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Title-Streamlin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E162D1-EFF1-D616-713E-FA85CD079CD3}"/>
              </a:ext>
            </a:extLst>
          </p:cNvPr>
          <p:cNvSpPr/>
          <p:nvPr userDrawn="1"/>
        </p:nvSpPr>
        <p:spPr>
          <a:xfrm>
            <a:off x="-8055" y="5694204"/>
            <a:ext cx="1894726" cy="739306"/>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A951B25-5E60-6996-A4D1-A4195FA7D976}"/>
              </a:ext>
            </a:extLst>
          </p:cNvPr>
          <p:cNvSpPr/>
          <p:nvPr userDrawn="1"/>
        </p:nvSpPr>
        <p:spPr>
          <a:xfrm>
            <a:off x="1305517" y="1851948"/>
            <a:ext cx="10884062" cy="1967697"/>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1307938" y="2546429"/>
            <a:ext cx="10884062" cy="1332380"/>
          </a:xfrm>
        </p:spPr>
        <p:txBody>
          <a:bodyPr lIns="0" tIns="0" rIns="0" bIns="0" anchor="t" anchorCtr="0">
            <a:noAutofit/>
          </a:bodyPr>
          <a:lstStyle>
            <a:lvl1pPr marL="0" algn="ctr" defTabSz="914400" rtl="0" eaLnBrk="1" latinLnBrk="0" hangingPunct="1">
              <a:lnSpc>
                <a:spcPct val="80000"/>
              </a:lnSpc>
              <a:spcBef>
                <a:spcPct val="0"/>
              </a:spcBef>
              <a:buNone/>
              <a:defRPr lang="en-US" sz="4800" b="1" i="1" kern="1200" dirty="0">
                <a:solidFill>
                  <a:srgbClr val="FFFFFF"/>
                </a:solidFill>
                <a:latin typeface="Obviously Wide Lght" pitchFamily="82" charset="77"/>
                <a:ea typeface="+mj-ea"/>
                <a:cs typeface="+mj-cs"/>
              </a:defRPr>
            </a:lvl1pPr>
          </a:lstStyle>
          <a:p>
            <a:r>
              <a:rPr lang="en-US" dirty="0"/>
              <a:t>CLICK TO ADD </a:t>
            </a:r>
            <a:br>
              <a:rPr lang="en-US" dirty="0"/>
            </a:br>
            <a:r>
              <a:rPr lang="en-US" dirty="0"/>
              <a:t>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1307938" y="2070471"/>
            <a:ext cx="10884062" cy="361842"/>
          </a:xfrm>
        </p:spPr>
        <p:txBody>
          <a:bodyPr lIns="0" tIns="0" rIns="0" bIns="0" anchor="b" anchorCtr="0">
            <a:noAutofit/>
          </a:bodyPr>
          <a:lstStyle>
            <a:lvl1pPr marL="0" indent="0" algn="ctr" defTabSz="914400" rtl="0" eaLnBrk="1" latinLnBrk="0" hangingPunct="1">
              <a:lnSpc>
                <a:spcPct val="90000"/>
              </a:lnSpc>
              <a:spcBef>
                <a:spcPts val="0"/>
              </a:spcBef>
              <a:buFont typeface="Arial" panose="020B0604020202020204" pitchFamily="34" charset="0"/>
              <a:buNone/>
              <a:defRPr lang="en-US" sz="1200" b="1" i="0" kern="1200" spc="100" baseline="0" dirty="0">
                <a:solidFill>
                  <a:schemeClr val="accent2"/>
                </a:solidFill>
                <a:latin typeface="Obviously Wide Bold" pitchFamily="82" charset="77"/>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t>
            </a:r>
            <a:br>
              <a:rPr lang="en-US" dirty="0"/>
            </a:br>
            <a:r>
              <a:rPr lang="en-US" dirty="0"/>
              <a:t>AS NECESSARY -CAN BE MULTIPLE LINES</a:t>
            </a:r>
          </a:p>
        </p:txBody>
      </p:sp>
      <p:sp>
        <p:nvSpPr>
          <p:cNvPr id="30" name="Text Placeholder 15">
            <a:extLst>
              <a:ext uri="{FF2B5EF4-FFF2-40B4-BE49-F238E27FC236}">
                <a16:creationId xmlns:a16="http://schemas.microsoft.com/office/drawing/2014/main" id="{790E0844-3A2A-984A-90D8-1D23964AC98D}"/>
              </a:ext>
            </a:extLst>
          </p:cNvPr>
          <p:cNvSpPr>
            <a:spLocks noGrp="1"/>
          </p:cNvSpPr>
          <p:nvPr>
            <p:ph type="body" sz="quarter" idx="10" hasCustomPrompt="1"/>
          </p:nvPr>
        </p:nvSpPr>
        <p:spPr>
          <a:xfrm>
            <a:off x="2488498" y="5295053"/>
            <a:ext cx="4291584" cy="309219"/>
          </a:xfrm>
        </p:spPr>
        <p:txBody>
          <a:bodyPr lIns="0" tIns="0" rIns="0" bIns="0">
            <a:noAutofit/>
          </a:bodyPr>
          <a:lstStyle>
            <a:lvl1pPr marL="0" indent="0" algn="l">
              <a:buFont typeface="Arial" panose="020B0604020202020204" pitchFamily="34" charset="0"/>
              <a:buNone/>
              <a:defRPr sz="1050" b="1" i="0" spc="100" baseline="0">
                <a:solidFill>
                  <a:schemeClr val="accent1"/>
                </a:solidFill>
                <a:latin typeface="Obviously Wide Bold" pitchFamily="82" charset="77"/>
              </a:defRPr>
            </a:lvl1pPr>
          </a:lstStyle>
          <a:p>
            <a:pPr lvl="0"/>
            <a:r>
              <a:rPr lang="en-US" dirty="0"/>
              <a:t>CLICK TO ADD DATE HERE</a:t>
            </a:r>
          </a:p>
        </p:txBody>
      </p:sp>
      <p:sp>
        <p:nvSpPr>
          <p:cNvPr id="31" name="Text Placeholder 17">
            <a:extLst>
              <a:ext uri="{FF2B5EF4-FFF2-40B4-BE49-F238E27FC236}">
                <a16:creationId xmlns:a16="http://schemas.microsoft.com/office/drawing/2014/main" id="{327E3DC2-EC20-234A-92CB-06D2D080774D}"/>
              </a:ext>
            </a:extLst>
          </p:cNvPr>
          <p:cNvSpPr>
            <a:spLocks noGrp="1"/>
          </p:cNvSpPr>
          <p:nvPr>
            <p:ph type="body" sz="quarter" idx="11" hasCustomPrompt="1"/>
          </p:nvPr>
        </p:nvSpPr>
        <p:spPr>
          <a:xfrm>
            <a:off x="7286564" y="5295053"/>
            <a:ext cx="4345922" cy="365864"/>
          </a:xfrm>
        </p:spPr>
        <p:txBody>
          <a:bodyPr lIns="0" tIns="0" rIns="0" bIns="0">
            <a:noAutofit/>
          </a:bodyPr>
          <a:lstStyle>
            <a:lvl1pPr marL="0" indent="0" algn="r">
              <a:buFont typeface="Arial" panose="020B0604020202020204" pitchFamily="34" charset="0"/>
              <a:buNone/>
              <a:defRPr sz="1050" b="1" i="0" spc="100" baseline="0">
                <a:solidFill>
                  <a:schemeClr val="accent1"/>
                </a:solidFill>
                <a:latin typeface="Obviously Wide Bold" pitchFamily="82" charset="77"/>
              </a:defRPr>
            </a:lvl1pPr>
          </a:lstStyle>
          <a:p>
            <a:pPr lvl="0"/>
            <a:r>
              <a:rPr lang="en-US" dirty="0"/>
              <a:t>CLICK TO ADD PRESENTER NAME HERE</a:t>
            </a:r>
          </a:p>
        </p:txBody>
      </p:sp>
      <p:grpSp>
        <p:nvGrpSpPr>
          <p:cNvPr id="32" name="Group 31">
            <a:extLst>
              <a:ext uri="{FF2B5EF4-FFF2-40B4-BE49-F238E27FC236}">
                <a16:creationId xmlns:a16="http://schemas.microsoft.com/office/drawing/2014/main" id="{32DB91D6-1A5A-4748-B8F6-17E1B34ADDB0}"/>
              </a:ext>
            </a:extLst>
          </p:cNvPr>
          <p:cNvGrpSpPr/>
          <p:nvPr userDrawn="1"/>
        </p:nvGrpSpPr>
        <p:grpSpPr>
          <a:xfrm>
            <a:off x="7050685" y="4688808"/>
            <a:ext cx="81474" cy="1293117"/>
            <a:chOff x="11708180" y="2750455"/>
            <a:chExt cx="81474" cy="1293117"/>
          </a:xfrm>
        </p:grpSpPr>
        <p:sp>
          <p:nvSpPr>
            <p:cNvPr id="33" name="object 12">
              <a:extLst>
                <a:ext uri="{FF2B5EF4-FFF2-40B4-BE49-F238E27FC236}">
                  <a16:creationId xmlns:a16="http://schemas.microsoft.com/office/drawing/2014/main" id="{C60BA644-1C63-6946-A652-FF01928C0919}"/>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a:p>
          </p:txBody>
        </p:sp>
        <p:sp>
          <p:nvSpPr>
            <p:cNvPr id="34" name="object 22">
              <a:extLst>
                <a:ext uri="{FF2B5EF4-FFF2-40B4-BE49-F238E27FC236}">
                  <a16:creationId xmlns:a16="http://schemas.microsoft.com/office/drawing/2014/main" id="{286826CD-8324-894B-BD0A-B711952AEAE6}"/>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pic>
        <p:nvPicPr>
          <p:cNvPr id="15" name="Picture 14">
            <a:extLst>
              <a:ext uri="{FF2B5EF4-FFF2-40B4-BE49-F238E27FC236}">
                <a16:creationId xmlns:a16="http://schemas.microsoft.com/office/drawing/2014/main" id="{AD73B034-D0BE-314C-95BB-DCC25C6EDB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3098" y="5522038"/>
            <a:ext cx="1064840" cy="1064840"/>
          </a:xfrm>
          <a:prstGeom prst="rect">
            <a:avLst/>
          </a:prstGeom>
        </p:spPr>
      </p:pic>
    </p:spTree>
    <p:extLst>
      <p:ext uri="{BB962C8B-B14F-4D97-AF65-F5344CB8AC3E}">
        <p14:creationId xmlns:p14="http://schemas.microsoft.com/office/powerpoint/2010/main" val="41032332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Intro-Streamline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068FC3-6371-1127-3D1C-57C10D45AB76}"/>
              </a:ext>
            </a:extLst>
          </p:cNvPr>
          <p:cNvSpPr/>
          <p:nvPr userDrawn="1"/>
        </p:nvSpPr>
        <p:spPr>
          <a:xfrm>
            <a:off x="0" y="6397178"/>
            <a:ext cx="12192000" cy="45521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914132" y="2785587"/>
            <a:ext cx="3817733" cy="455219"/>
          </a:xfrm>
        </p:spPr>
        <p:txBody>
          <a:bodyPr lIns="0" tIns="0" rIns="0" bIns="0" anchor="t" anchorCtr="0">
            <a:noAutofit/>
          </a:bodyPr>
          <a:lstStyle>
            <a:lvl1pPr algn="l">
              <a:defRPr sz="1100" b="1" i="0" spc="400" baseline="0">
                <a:solidFill>
                  <a:srgbClr val="FF0000"/>
                </a:solidFill>
                <a:latin typeface="Obviously Wide Semi" pitchFamily="82" charset="77"/>
              </a:defRPr>
            </a:lvl1pPr>
          </a:lstStyle>
          <a:p>
            <a:r>
              <a:rPr lang="en-US" dirty="0"/>
              <a:t>CLICK TO ADD TITLE</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914133" y="3548444"/>
            <a:ext cx="3680820" cy="1358900"/>
          </a:xfrm>
        </p:spPr>
        <p:txBody>
          <a:bodyPr lIns="0" tIns="0" rIns="0" bIns="0">
            <a:noAutofit/>
          </a:bodyPr>
          <a:lstStyle>
            <a:lvl1pPr marL="0" indent="0" algn="l">
              <a:spcBef>
                <a:spcPts val="0"/>
              </a:spcBef>
              <a:buNone/>
              <a:defRPr sz="1800" b="1" i="0">
                <a:solidFill>
                  <a:schemeClr val="accent2"/>
                </a:solidFill>
                <a:latin typeface="Obviously Wide Semi" pitchFamily="82" charset="77"/>
              </a:defRPr>
            </a:lvl1pPr>
            <a:lvl2pPr marL="11113" indent="0" algn="l">
              <a:buNone/>
              <a:tabLst/>
              <a:defRPr sz="1100" b="1" i="0">
                <a:solidFill>
                  <a:schemeClr val="accent1"/>
                </a:solidFill>
                <a:latin typeface="Obviously Wide Lght" pitchFamily="82" charset="77"/>
              </a:defRPr>
            </a:lvl2pPr>
            <a:lvl3pPr marL="914400" indent="0">
              <a:buNone/>
              <a:defRPr/>
            </a:lvl3pPr>
            <a:lvl4pPr marL="1371600" indent="0">
              <a:buNone/>
              <a:defRPr/>
            </a:lvl4pPr>
            <a:lvl5pPr marL="1828800" indent="0">
              <a:buNone/>
              <a:defRPr/>
            </a:lvl5pPr>
          </a:lstStyle>
          <a:p>
            <a:pPr lvl="0"/>
            <a:r>
              <a:rPr lang="en-US" dirty="0"/>
              <a:t>CLICK TO ADD TEXT</a:t>
            </a:r>
          </a:p>
          <a:p>
            <a:pPr lvl="1"/>
            <a:r>
              <a:rPr lang="en-US" dirty="0"/>
              <a:t>Second Level</a:t>
            </a:r>
            <a:br>
              <a:rPr lang="en-US" dirty="0"/>
            </a:br>
            <a:r>
              <a:rPr lang="en-US" dirty="0"/>
              <a:t>Additional Line If Needed</a:t>
            </a:r>
          </a:p>
        </p:txBody>
      </p:sp>
      <p:grpSp>
        <p:nvGrpSpPr>
          <p:cNvPr id="6" name="Group 5">
            <a:extLst>
              <a:ext uri="{FF2B5EF4-FFF2-40B4-BE49-F238E27FC236}">
                <a16:creationId xmlns:a16="http://schemas.microsoft.com/office/drawing/2014/main" id="{041E4829-5EBD-ED4B-B65C-191F8889ADA2}"/>
              </a:ext>
            </a:extLst>
          </p:cNvPr>
          <p:cNvGrpSpPr/>
          <p:nvPr userDrawn="1"/>
        </p:nvGrpSpPr>
        <p:grpSpPr>
          <a:xfrm>
            <a:off x="326600" y="2876117"/>
            <a:ext cx="313810" cy="1637267"/>
            <a:chOff x="85329" y="8106682"/>
            <a:chExt cx="275222" cy="1435937"/>
          </a:xfrm>
        </p:grpSpPr>
        <p:sp>
          <p:nvSpPr>
            <p:cNvPr id="60" name="object 7">
              <a:extLst>
                <a:ext uri="{FF2B5EF4-FFF2-40B4-BE49-F238E27FC236}">
                  <a16:creationId xmlns:a16="http://schemas.microsoft.com/office/drawing/2014/main" id="{80640D98-B291-6645-8306-3D8792CF6CE6}"/>
                </a:ext>
              </a:extLst>
            </p:cNvPr>
            <p:cNvSpPr/>
            <p:nvPr/>
          </p:nvSpPr>
          <p:spPr>
            <a:xfrm>
              <a:off x="314174" y="8679351"/>
              <a:ext cx="0" cy="863268"/>
            </a:xfrm>
            <a:custGeom>
              <a:avLst/>
              <a:gdLst/>
              <a:ahLst/>
              <a:cxnLst/>
              <a:rect l="l" t="t" r="r" b="b"/>
              <a:pathLst>
                <a:path h="1638934">
                  <a:moveTo>
                    <a:pt x="0" y="1638505"/>
                  </a:moveTo>
                  <a:lnTo>
                    <a:pt x="0" y="0"/>
                  </a:lnTo>
                </a:path>
              </a:pathLst>
            </a:custGeom>
            <a:ln w="38700">
              <a:solidFill>
                <a:schemeClr val="accent1"/>
              </a:solidFill>
            </a:ln>
          </p:spPr>
          <p:txBody>
            <a:bodyPr wrap="square" lIns="0" tIns="0" rIns="0" bIns="0" rtlCol="0"/>
            <a:lstStyle/>
            <a:p>
              <a:endParaRPr/>
            </a:p>
          </p:txBody>
        </p:sp>
        <p:sp>
          <p:nvSpPr>
            <p:cNvPr id="78" name="object 25">
              <a:extLst>
                <a:ext uri="{FF2B5EF4-FFF2-40B4-BE49-F238E27FC236}">
                  <a16:creationId xmlns:a16="http://schemas.microsoft.com/office/drawing/2014/main" id="{2E837B53-1EF7-8744-A427-F95623B3BB33}"/>
                </a:ext>
              </a:extLst>
            </p:cNvPr>
            <p:cNvSpPr/>
            <p:nvPr/>
          </p:nvSpPr>
          <p:spPr>
            <a:xfrm>
              <a:off x="85329" y="8679350"/>
              <a:ext cx="0" cy="720449"/>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79" name="object 26">
              <a:extLst>
                <a:ext uri="{FF2B5EF4-FFF2-40B4-BE49-F238E27FC236}">
                  <a16:creationId xmlns:a16="http://schemas.microsoft.com/office/drawing/2014/main" id="{6B29EA59-8629-E144-915F-72688335EA8B}"/>
                </a:ext>
              </a:extLst>
            </p:cNvPr>
            <p:cNvSpPr/>
            <p:nvPr/>
          </p:nvSpPr>
          <p:spPr>
            <a:xfrm>
              <a:off x="140426" y="8106682"/>
              <a:ext cx="0" cy="720449"/>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dirty="0"/>
            </a:p>
          </p:txBody>
        </p:sp>
        <p:sp>
          <p:nvSpPr>
            <p:cNvPr id="81" name="object 28">
              <a:extLst>
                <a:ext uri="{FF2B5EF4-FFF2-40B4-BE49-F238E27FC236}">
                  <a16:creationId xmlns:a16="http://schemas.microsoft.com/office/drawing/2014/main" id="{A86B55A8-AD85-8148-87D5-A2371C99D8D2}"/>
                </a:ext>
              </a:extLst>
            </p:cNvPr>
            <p:cNvSpPr/>
            <p:nvPr userDrawn="1"/>
          </p:nvSpPr>
          <p:spPr>
            <a:xfrm>
              <a:off x="360551" y="8106682"/>
              <a:ext cx="0" cy="720449"/>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p>
          </p:txBody>
        </p:sp>
      </p:grpSp>
      <p:sp>
        <p:nvSpPr>
          <p:cNvPr id="82" name="Slide Number Placeholder 5">
            <a:extLst>
              <a:ext uri="{FF2B5EF4-FFF2-40B4-BE49-F238E27FC236}">
                <a16:creationId xmlns:a16="http://schemas.microsoft.com/office/drawing/2014/main" id="{B9E44DC8-AB7C-394C-8E38-489C44522C83}"/>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bg1"/>
                </a:solidFill>
              </a:rPr>
              <a:pPr/>
              <a:t>‹#›</a:t>
            </a:fld>
            <a:endParaRPr lang="en-US" dirty="0">
              <a:solidFill>
                <a:schemeClr val="bg1"/>
              </a:solidFill>
            </a:endParaRPr>
          </a:p>
        </p:txBody>
      </p:sp>
      <p:grpSp>
        <p:nvGrpSpPr>
          <p:cNvPr id="7" name="Group 6">
            <a:extLst>
              <a:ext uri="{FF2B5EF4-FFF2-40B4-BE49-F238E27FC236}">
                <a16:creationId xmlns:a16="http://schemas.microsoft.com/office/drawing/2014/main" id="{03714DCA-40EE-474C-8853-8264AA0973FB}"/>
              </a:ext>
            </a:extLst>
          </p:cNvPr>
          <p:cNvGrpSpPr/>
          <p:nvPr userDrawn="1"/>
        </p:nvGrpSpPr>
        <p:grpSpPr>
          <a:xfrm>
            <a:off x="4647831" y="2785587"/>
            <a:ext cx="342277" cy="1823983"/>
            <a:chOff x="4647831" y="2785587"/>
            <a:chExt cx="342277" cy="1823983"/>
          </a:xfrm>
        </p:grpSpPr>
        <p:sp>
          <p:nvSpPr>
            <p:cNvPr id="61" name="object 8">
              <a:extLst>
                <a:ext uri="{FF2B5EF4-FFF2-40B4-BE49-F238E27FC236}">
                  <a16:creationId xmlns:a16="http://schemas.microsoft.com/office/drawing/2014/main" id="{485D1293-9E15-A748-8D58-D23ACDC46398}"/>
                </a:ext>
              </a:extLst>
            </p:cNvPr>
            <p:cNvSpPr/>
            <p:nvPr/>
          </p:nvSpPr>
          <p:spPr>
            <a:xfrm>
              <a:off x="4647831" y="3562341"/>
              <a:ext cx="0" cy="697519"/>
            </a:xfrm>
            <a:custGeom>
              <a:avLst/>
              <a:gdLst/>
              <a:ahLst/>
              <a:cxnLst/>
              <a:rect l="l" t="t" r="r" b="b"/>
              <a:pathLst>
                <a:path h="1161415">
                  <a:moveTo>
                    <a:pt x="0" y="1161388"/>
                  </a:moveTo>
                  <a:lnTo>
                    <a:pt x="0" y="0"/>
                  </a:lnTo>
                </a:path>
              </a:pathLst>
            </a:custGeom>
            <a:ln w="37506">
              <a:solidFill>
                <a:schemeClr val="accent1"/>
              </a:solidFill>
            </a:ln>
          </p:spPr>
          <p:txBody>
            <a:bodyPr wrap="square" lIns="0" tIns="0" rIns="0" bIns="0" rtlCol="0"/>
            <a:lstStyle/>
            <a:p>
              <a:endParaRPr/>
            </a:p>
          </p:txBody>
        </p:sp>
        <p:sp>
          <p:nvSpPr>
            <p:cNvPr id="62" name="object 9">
              <a:extLst>
                <a:ext uri="{FF2B5EF4-FFF2-40B4-BE49-F238E27FC236}">
                  <a16:creationId xmlns:a16="http://schemas.microsoft.com/office/drawing/2014/main" id="{449586A5-797E-4844-B195-B143781BC6FC}"/>
                </a:ext>
              </a:extLst>
            </p:cNvPr>
            <p:cNvSpPr/>
            <p:nvPr/>
          </p:nvSpPr>
          <p:spPr>
            <a:xfrm>
              <a:off x="4905828" y="3562339"/>
              <a:ext cx="0" cy="1047231"/>
            </a:xfrm>
            <a:custGeom>
              <a:avLst/>
              <a:gdLst/>
              <a:ahLst/>
              <a:cxnLst/>
              <a:rect l="l" t="t" r="r" b="b"/>
              <a:pathLst>
                <a:path h="1743709">
                  <a:moveTo>
                    <a:pt x="0" y="1743213"/>
                  </a:moveTo>
                  <a:lnTo>
                    <a:pt x="0" y="0"/>
                  </a:lnTo>
                </a:path>
              </a:pathLst>
            </a:custGeom>
            <a:ln w="36313">
              <a:solidFill>
                <a:schemeClr val="accent1"/>
              </a:solidFill>
            </a:ln>
          </p:spPr>
          <p:txBody>
            <a:bodyPr wrap="square" lIns="0" tIns="0" rIns="0" bIns="0" rtlCol="0"/>
            <a:lstStyle/>
            <a:p>
              <a:endParaRPr/>
            </a:p>
          </p:txBody>
        </p:sp>
        <p:sp>
          <p:nvSpPr>
            <p:cNvPr id="76" name="object 23">
              <a:extLst>
                <a:ext uri="{FF2B5EF4-FFF2-40B4-BE49-F238E27FC236}">
                  <a16:creationId xmlns:a16="http://schemas.microsoft.com/office/drawing/2014/main" id="{4CBC4500-76B5-BE4C-A136-E5E1A4547121}"/>
                </a:ext>
              </a:extLst>
            </p:cNvPr>
            <p:cNvSpPr/>
            <p:nvPr/>
          </p:nvSpPr>
          <p:spPr>
            <a:xfrm>
              <a:off x="4990108" y="3027834"/>
              <a:ext cx="0" cy="703239"/>
            </a:xfrm>
            <a:custGeom>
              <a:avLst/>
              <a:gdLst/>
              <a:ahLst/>
              <a:cxnLst/>
              <a:rect l="l" t="t" r="r" b="b"/>
              <a:pathLst>
                <a:path h="1170939">
                  <a:moveTo>
                    <a:pt x="0" y="1170341"/>
                  </a:moveTo>
                  <a:lnTo>
                    <a:pt x="0" y="0"/>
                  </a:lnTo>
                </a:path>
              </a:pathLst>
            </a:custGeom>
            <a:ln w="10125">
              <a:solidFill>
                <a:schemeClr val="accent1"/>
              </a:solidFill>
            </a:ln>
          </p:spPr>
          <p:txBody>
            <a:bodyPr wrap="square" lIns="0" tIns="0" rIns="0" bIns="0" rtlCol="0"/>
            <a:lstStyle/>
            <a:p>
              <a:endParaRPr/>
            </a:p>
          </p:txBody>
        </p:sp>
        <p:sp>
          <p:nvSpPr>
            <p:cNvPr id="80" name="object 27">
              <a:extLst>
                <a:ext uri="{FF2B5EF4-FFF2-40B4-BE49-F238E27FC236}">
                  <a16:creationId xmlns:a16="http://schemas.microsoft.com/office/drawing/2014/main" id="{AF73F3F9-2068-704D-87A5-24F775D15D67}"/>
                </a:ext>
              </a:extLst>
            </p:cNvPr>
            <p:cNvSpPr/>
            <p:nvPr/>
          </p:nvSpPr>
          <p:spPr>
            <a:xfrm>
              <a:off x="4731870" y="2785587"/>
              <a:ext cx="0" cy="945406"/>
            </a:xfrm>
            <a:custGeom>
              <a:avLst/>
              <a:gdLst/>
              <a:ahLst/>
              <a:cxnLst/>
              <a:rect l="l" t="t" r="r" b="b"/>
              <a:pathLst>
                <a:path h="1574164">
                  <a:moveTo>
                    <a:pt x="0" y="1573700"/>
                  </a:moveTo>
                  <a:lnTo>
                    <a:pt x="0" y="0"/>
                  </a:lnTo>
                </a:path>
              </a:pathLst>
            </a:custGeom>
            <a:ln w="8931">
              <a:solidFill>
                <a:schemeClr val="accent1"/>
              </a:solidFill>
            </a:ln>
          </p:spPr>
          <p:txBody>
            <a:bodyPr wrap="square" lIns="0" tIns="0" rIns="0" bIns="0" rtlCol="0"/>
            <a:lstStyle/>
            <a:p>
              <a:endParaRPr/>
            </a:p>
          </p:txBody>
        </p:sp>
      </p:grpSp>
      <p:pic>
        <p:nvPicPr>
          <p:cNvPr id="39" name="Picture 38">
            <a:extLst>
              <a:ext uri="{FF2B5EF4-FFF2-40B4-BE49-F238E27FC236}">
                <a16:creationId xmlns:a16="http://schemas.microsoft.com/office/drawing/2014/main" id="{CB49173B-1967-934E-8582-ACC2B5DF0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5844" y="5793324"/>
            <a:ext cx="833348" cy="833348"/>
          </a:xfrm>
          <a:prstGeom prst="rect">
            <a:avLst/>
          </a:prstGeom>
        </p:spPr>
      </p:pic>
      <p:sp>
        <p:nvSpPr>
          <p:cNvPr id="33" name="Picture Placeholder 32">
            <a:extLst>
              <a:ext uri="{FF2B5EF4-FFF2-40B4-BE49-F238E27FC236}">
                <a16:creationId xmlns:a16="http://schemas.microsoft.com/office/drawing/2014/main" id="{CC69924B-6F9A-8A4B-B6AB-AAFA31AABAF4}"/>
              </a:ext>
            </a:extLst>
          </p:cNvPr>
          <p:cNvSpPr>
            <a:spLocks noGrp="1"/>
          </p:cNvSpPr>
          <p:nvPr userDrawn="1">
            <p:ph type="pic" sz="quarter" idx="13" hasCustomPrompt="1"/>
          </p:nvPr>
        </p:nvSpPr>
        <p:spPr>
          <a:xfrm>
            <a:off x="5793320" y="591423"/>
            <a:ext cx="5522374" cy="6035249"/>
          </a:xfrm>
          <a:solidFill>
            <a:srgbClr val="FFFFFF"/>
          </a:solidFill>
        </p:spPr>
        <p:txBody>
          <a:bodyPr/>
          <a:lstStyle/>
          <a:p>
            <a:r>
              <a:rPr lang="en-US" dirty="0"/>
              <a:t>CLICK TO ADD PHOTO</a:t>
            </a:r>
          </a:p>
        </p:txBody>
      </p:sp>
    </p:spTree>
    <p:extLst>
      <p:ext uri="{BB962C8B-B14F-4D97-AF65-F5344CB8AC3E}">
        <p14:creationId xmlns:p14="http://schemas.microsoft.com/office/powerpoint/2010/main" val="631717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Title Bold">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6FE6C-3142-3940-BA66-A4A17A9908D7}"/>
              </a:ext>
            </a:extLst>
          </p:cNvPr>
          <p:cNvSpPr>
            <a:spLocks noGrp="1"/>
          </p:cNvSpPr>
          <p:nvPr>
            <p:ph type="title" hasCustomPrompt="1"/>
          </p:nvPr>
        </p:nvSpPr>
        <p:spPr>
          <a:xfrm>
            <a:off x="425301" y="2592130"/>
            <a:ext cx="6206185" cy="1248439"/>
          </a:xfrm>
        </p:spPr>
        <p:txBody>
          <a:bodyPr lIns="0" tIns="0" rIns="0" bIns="0" anchor="b" anchorCtr="0">
            <a:noAutofit/>
          </a:bodyPr>
          <a:lstStyle>
            <a:lvl1pPr marL="0" algn="l" defTabSz="914400" rtl="0" eaLnBrk="1" latinLnBrk="0" hangingPunct="1">
              <a:lnSpc>
                <a:spcPct val="80000"/>
              </a:lnSpc>
              <a:spcBef>
                <a:spcPts val="95"/>
              </a:spcBef>
              <a:tabLst>
                <a:tab pos="5000625" algn="l"/>
                <a:tab pos="10304780" algn="l"/>
              </a:tabLst>
              <a:defRPr lang="en-US" sz="3200" b="1" i="0" kern="1200" spc="300" baseline="0" dirty="0">
                <a:solidFill>
                  <a:srgbClr val="FFFFFF"/>
                </a:solidFill>
                <a:latin typeface="Obviously Extd Blck" pitchFamily="82" charset="77"/>
                <a:ea typeface="+mn-ea"/>
                <a:cs typeface="Obviously Extd Blck" pitchFamily="82" charset="77"/>
              </a:defRPr>
            </a:lvl1pPr>
          </a:lstStyle>
          <a:p>
            <a:r>
              <a:rPr lang="en-US" dirty="0"/>
              <a:t>CLICK </a:t>
            </a:r>
            <a:br>
              <a:rPr lang="en-US" dirty="0"/>
            </a:br>
            <a:r>
              <a:rPr lang="en-US" dirty="0"/>
              <a:t>TO ADD </a:t>
            </a:r>
            <a:br>
              <a:rPr lang="en-US" dirty="0"/>
            </a:br>
            <a:r>
              <a:rPr lang="en-US" dirty="0"/>
              <a:t>MAIN TITLE</a:t>
            </a:r>
          </a:p>
        </p:txBody>
      </p:sp>
      <p:sp>
        <p:nvSpPr>
          <p:cNvPr id="21" name="Content Placeholder 20">
            <a:extLst>
              <a:ext uri="{FF2B5EF4-FFF2-40B4-BE49-F238E27FC236}">
                <a16:creationId xmlns:a16="http://schemas.microsoft.com/office/drawing/2014/main" id="{99F69122-158F-9B4D-8850-AB24A8B1EDAC}"/>
              </a:ext>
            </a:extLst>
          </p:cNvPr>
          <p:cNvSpPr>
            <a:spLocks noGrp="1"/>
          </p:cNvSpPr>
          <p:nvPr>
            <p:ph sz="quarter" idx="10" hasCustomPrompt="1"/>
          </p:nvPr>
        </p:nvSpPr>
        <p:spPr>
          <a:xfrm>
            <a:off x="808072" y="4024811"/>
            <a:ext cx="3179137" cy="940594"/>
          </a:xfrm>
        </p:spPr>
        <p:txBody>
          <a:bodyPr lIns="0" tIns="0" rIns="0" bIns="0" anchor="ctr" anchorCtr="0">
            <a:noAutofit/>
          </a:bodyPr>
          <a:lstStyle>
            <a:lvl1pPr marL="0" indent="0" algn="ctr" defTabSz="914400" rtl="0" eaLnBrk="1" latinLnBrk="0" hangingPunct="1">
              <a:lnSpc>
                <a:spcPct val="100000"/>
              </a:lnSpc>
              <a:spcBef>
                <a:spcPts val="120"/>
              </a:spcBef>
              <a:buNone/>
              <a:tabLst>
                <a:tab pos="1349375" algn="l"/>
                <a:tab pos="2849245" algn="l"/>
              </a:tabLst>
              <a:defRPr lang="en-US" sz="1400" b="1" i="1" kern="1200" spc="200" baseline="0" dirty="0" smtClean="0">
                <a:solidFill>
                  <a:schemeClr val="accent2"/>
                </a:solidFill>
                <a:latin typeface="Gentona SemiBold Italic" pitchFamily="2" charset="77"/>
                <a:ea typeface="+mj-ea"/>
                <a:cs typeface="Gentona SemiBold Italic" pitchFamily="2" charset="77"/>
              </a:defRPr>
            </a:lvl1pPr>
          </a:lstStyle>
          <a:p>
            <a:pPr lvl="0"/>
            <a:r>
              <a:rPr lang="en-US" dirty="0"/>
              <a:t>CLICK TO ADD SUBTITLE OR FURTHER DESCRIPTION, AS NECESSARY – CAN BE MULTIPLE LINES</a:t>
            </a:r>
          </a:p>
        </p:txBody>
      </p:sp>
      <p:sp>
        <p:nvSpPr>
          <p:cNvPr id="23" name="Content Placeholder 22">
            <a:extLst>
              <a:ext uri="{FF2B5EF4-FFF2-40B4-BE49-F238E27FC236}">
                <a16:creationId xmlns:a16="http://schemas.microsoft.com/office/drawing/2014/main" id="{FDFEE17F-16C8-9E49-ADE9-47B1D092EB2B}"/>
              </a:ext>
            </a:extLst>
          </p:cNvPr>
          <p:cNvSpPr>
            <a:spLocks noGrp="1"/>
          </p:cNvSpPr>
          <p:nvPr>
            <p:ph sz="quarter" idx="11" hasCustomPrompt="1"/>
          </p:nvPr>
        </p:nvSpPr>
        <p:spPr>
          <a:xfrm>
            <a:off x="425301" y="5917253"/>
            <a:ext cx="5901071" cy="172452"/>
          </a:xfrm>
        </p:spPr>
        <p:txBody>
          <a:bodyPr lIns="0" tIns="0" rIns="0" bIns="0">
            <a:noAutofit/>
          </a:bodyPr>
          <a:lstStyle>
            <a:lvl1pPr marL="0" indent="0" algn="l">
              <a:buNone/>
              <a:defRPr sz="1400" b="1" i="0" spc="300">
                <a:solidFill>
                  <a:srgbClr val="FFFFFF"/>
                </a:solidFill>
                <a:latin typeface="Gentona Book" pitchFamily="2" charset="77"/>
              </a:defRPr>
            </a:lvl1pPr>
          </a:lstStyle>
          <a:p>
            <a:pPr lvl="0"/>
            <a:r>
              <a:rPr lang="en-US" dirty="0"/>
              <a:t>CLICK TO ADD DATE</a:t>
            </a:r>
          </a:p>
        </p:txBody>
      </p:sp>
      <p:sp>
        <p:nvSpPr>
          <p:cNvPr id="25" name="Content Placeholder 24">
            <a:extLst>
              <a:ext uri="{FF2B5EF4-FFF2-40B4-BE49-F238E27FC236}">
                <a16:creationId xmlns:a16="http://schemas.microsoft.com/office/drawing/2014/main" id="{C9DE3EB8-5B13-544E-A2D2-7BD2EFD290D6}"/>
              </a:ext>
            </a:extLst>
          </p:cNvPr>
          <p:cNvSpPr>
            <a:spLocks noGrp="1"/>
          </p:cNvSpPr>
          <p:nvPr>
            <p:ph sz="quarter" idx="12" hasCustomPrompt="1"/>
          </p:nvPr>
        </p:nvSpPr>
        <p:spPr>
          <a:xfrm>
            <a:off x="425301" y="6132236"/>
            <a:ext cx="5901070" cy="116683"/>
          </a:xfrm>
        </p:spPr>
        <p:txBody>
          <a:bodyPr lIns="0" tIns="0" rIns="0" bIns="0">
            <a:noAutofit/>
          </a:bodyPr>
          <a:lstStyle>
            <a:lvl1pPr marL="0" indent="0" algn="l">
              <a:buNone/>
              <a:defRPr lang="en-US" sz="1100" b="1" i="1" kern="1200" spc="0" dirty="0">
                <a:solidFill>
                  <a:srgbClr val="FFFFFF"/>
                </a:solidFill>
                <a:latin typeface="Gentona SemiBold Italic" pitchFamily="2" charset="77"/>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PRESENTER NAME</a:t>
            </a:r>
          </a:p>
        </p:txBody>
      </p:sp>
      <p:sp>
        <p:nvSpPr>
          <p:cNvPr id="3" name="Rounded Rectangle 2">
            <a:extLst>
              <a:ext uri="{FF2B5EF4-FFF2-40B4-BE49-F238E27FC236}">
                <a16:creationId xmlns:a16="http://schemas.microsoft.com/office/drawing/2014/main" id="{CA4636FA-A953-E546-9AEE-E9B8C6D4B1DE}"/>
              </a:ext>
            </a:extLst>
          </p:cNvPr>
          <p:cNvSpPr/>
          <p:nvPr userDrawn="1"/>
        </p:nvSpPr>
        <p:spPr>
          <a:xfrm>
            <a:off x="425301" y="3982138"/>
            <a:ext cx="3944680" cy="983267"/>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D4040F81-EBC7-CF4E-A5CD-C387BCEDA4DB}"/>
              </a:ext>
            </a:extLst>
          </p:cNvPr>
          <p:cNvCxnSpPr>
            <a:cxnSpLocks/>
          </p:cNvCxnSpPr>
          <p:nvPr userDrawn="1"/>
        </p:nvCxnSpPr>
        <p:spPr>
          <a:xfrm>
            <a:off x="4369981" y="4476307"/>
            <a:ext cx="127590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5702B6BC-20CD-5044-81F3-48EC74AD0B3C}"/>
              </a:ext>
            </a:extLst>
          </p:cNvPr>
          <p:cNvSpPr>
            <a:spLocks noGrp="1"/>
          </p:cNvSpPr>
          <p:nvPr>
            <p:ph type="pic" sz="quarter" idx="13" hasCustomPrompt="1"/>
          </p:nvPr>
        </p:nvSpPr>
        <p:spPr>
          <a:xfrm>
            <a:off x="6631486" y="553279"/>
            <a:ext cx="5278437" cy="5751439"/>
          </a:xfrm>
          <a:solidFill>
            <a:srgbClr val="FFFFFF"/>
          </a:solidFill>
        </p:spPr>
        <p:txBody>
          <a:bodyPr/>
          <a:lstStyle/>
          <a:p>
            <a:r>
              <a:rPr lang="en-US" dirty="0"/>
              <a:t>CLICK TO ADD PICTURE</a:t>
            </a:r>
          </a:p>
        </p:txBody>
      </p:sp>
      <p:pic>
        <p:nvPicPr>
          <p:cNvPr id="19" name="Picture 18">
            <a:extLst>
              <a:ext uri="{FF2B5EF4-FFF2-40B4-BE49-F238E27FC236}">
                <a16:creationId xmlns:a16="http://schemas.microsoft.com/office/drawing/2014/main" id="{C3A6BF86-7AA4-A140-8A00-0AA3DD82E3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5301" y="436620"/>
            <a:ext cx="998777" cy="998777"/>
          </a:xfrm>
          <a:prstGeom prst="rect">
            <a:avLst/>
          </a:prstGeom>
        </p:spPr>
      </p:pic>
    </p:spTree>
    <p:extLst>
      <p:ext uri="{BB962C8B-B14F-4D97-AF65-F5344CB8AC3E}">
        <p14:creationId xmlns:p14="http://schemas.microsoft.com/office/powerpoint/2010/main" val="3018325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Intro-Streamlin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7C0431-6F84-841F-C3D3-F3027B3723E2}"/>
              </a:ext>
            </a:extLst>
          </p:cNvPr>
          <p:cNvSpPr/>
          <p:nvPr userDrawn="1"/>
        </p:nvSpPr>
        <p:spPr>
          <a:xfrm>
            <a:off x="0" y="6397178"/>
            <a:ext cx="12192000" cy="45521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F79AE6E2-8AF5-794C-80AF-6CC72C8AF5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5844" y="5793324"/>
            <a:ext cx="833348" cy="833348"/>
          </a:xfrm>
          <a:prstGeom prst="rect">
            <a:avLst/>
          </a:prstGeom>
        </p:spPr>
      </p:pic>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8" y="2634442"/>
            <a:ext cx="3198970" cy="1602589"/>
          </a:xfrm>
        </p:spPr>
        <p:txBody>
          <a:bodyPr lIns="0" tIns="0" rIns="0" bIns="0">
            <a:noAutofit/>
          </a:bodyPr>
          <a:lstStyle>
            <a:lvl1pPr marL="0" algn="ctr" defTabSz="914400" rtl="0" eaLnBrk="1" latinLnBrk="0" hangingPunct="1">
              <a:lnSpc>
                <a:spcPct val="90000"/>
              </a:lnSpc>
              <a:spcBef>
                <a:spcPct val="0"/>
              </a:spcBef>
              <a:buNone/>
              <a:defRPr lang="en-US" sz="1100" b="1" i="0" kern="1200" spc="400" baseline="0" dirty="0">
                <a:solidFill>
                  <a:srgbClr val="FF0000"/>
                </a:solidFill>
                <a:latin typeface="Obviously Wide Semi" pitchFamily="82" charset="77"/>
                <a:ea typeface="+mj-ea"/>
                <a:cs typeface="+mj-cs"/>
              </a:defRPr>
            </a:lvl1pPr>
          </a:lstStyle>
          <a:p>
            <a:r>
              <a:rPr lang="en-US" dirty="0"/>
              <a:t>CLICK TO ADD TITLE</a:t>
            </a:r>
          </a:p>
        </p:txBody>
      </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4779963" y="1731963"/>
            <a:ext cx="2722493" cy="3254375"/>
          </a:xfrm>
          <a:solidFill>
            <a:srgbClr val="FFFFFF"/>
          </a:solidFill>
        </p:spPr>
        <p:txBody>
          <a:bodyPr/>
          <a:lstStyle/>
          <a:p>
            <a:r>
              <a:rPr lang="en-US" dirty="0"/>
              <a:t>CLICK TO ADD PHOTO</a:t>
            </a:r>
          </a:p>
        </p:txBody>
      </p:sp>
      <p:sp>
        <p:nvSpPr>
          <p:cNvPr id="34" name="Picture Placeholder 32">
            <a:extLst>
              <a:ext uri="{FF2B5EF4-FFF2-40B4-BE49-F238E27FC236}">
                <a16:creationId xmlns:a16="http://schemas.microsoft.com/office/drawing/2014/main" id="{9EE5868A-D875-504B-BFAC-08676BF0F86E}"/>
              </a:ext>
            </a:extLst>
          </p:cNvPr>
          <p:cNvSpPr>
            <a:spLocks noGrp="1"/>
          </p:cNvSpPr>
          <p:nvPr>
            <p:ph type="pic" sz="quarter" idx="14" hasCustomPrompt="1"/>
          </p:nvPr>
        </p:nvSpPr>
        <p:spPr>
          <a:xfrm>
            <a:off x="8065957" y="1731963"/>
            <a:ext cx="2722493" cy="3254375"/>
          </a:xfrm>
          <a:solidFill>
            <a:srgbClr val="FFFFFF"/>
          </a:solidFill>
        </p:spPr>
        <p:txBody>
          <a:bodyPr/>
          <a:lstStyle/>
          <a:p>
            <a:r>
              <a:rPr lang="en-US" dirty="0"/>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779963" y="5108946"/>
            <a:ext cx="2722493" cy="1358900"/>
          </a:xfrm>
        </p:spPr>
        <p:txBody>
          <a:bodyPr lIns="0" tIns="0" rIns="0" bIns="0">
            <a:noAutofit/>
          </a:bodyPr>
          <a:lstStyle>
            <a:lvl1pPr marL="0" indent="0">
              <a:spcBef>
                <a:spcPts val="0"/>
              </a:spcBef>
              <a:buNone/>
              <a:defRPr sz="1200" b="1" i="0">
                <a:solidFill>
                  <a:schemeClr val="accent2"/>
                </a:solidFill>
                <a:latin typeface="Obviously Wide Semi" pitchFamily="82" charset="77"/>
              </a:defRPr>
            </a:lvl1pPr>
            <a:lvl2pPr marL="11113" indent="0">
              <a:buNone/>
              <a:tabLst/>
              <a:defRPr lang="en-US" sz="800" b="1" i="0" kern="1200" dirty="0">
                <a:solidFill>
                  <a:schemeClr val="accent1"/>
                </a:solidFill>
                <a:latin typeface="Obviously Wide Lght" pitchFamily="82" charset="77"/>
                <a:ea typeface="+mn-ea"/>
                <a:cs typeface="+mn-cs"/>
              </a:defRPr>
            </a:lvl2pPr>
            <a:lvl3pPr marL="914400" indent="0">
              <a:buNone/>
              <a:defRPr/>
            </a:lvl3pPr>
            <a:lvl4pPr marL="1371600" indent="0">
              <a:buNone/>
              <a:defRPr/>
            </a:lvl4pPr>
            <a:lvl5pPr marL="1828800" indent="0">
              <a:buNone/>
              <a:defRPr/>
            </a:lvl5pPr>
          </a:lstStyle>
          <a:p>
            <a:pPr lvl="0"/>
            <a:r>
              <a:rPr lang="en-US" dirty="0"/>
              <a:t>CLICK TO ADD TEXT </a:t>
            </a:r>
            <a:br>
              <a:rPr lang="en-US" dirty="0"/>
            </a:br>
            <a:r>
              <a:rPr lang="en-US" dirty="0"/>
              <a:t>HERE UNDER PHOTO</a:t>
            </a:r>
          </a:p>
          <a:p>
            <a:pPr marL="11113" lvl="1" indent="0" algn="l" defTabSz="914400" rtl="0" eaLnBrk="1" latinLnBrk="0" hangingPunct="1">
              <a:lnSpc>
                <a:spcPct val="90000"/>
              </a:lnSpc>
              <a:spcBef>
                <a:spcPts val="500"/>
              </a:spcBef>
              <a:buFont typeface="Arial" panose="020B0604020202020204" pitchFamily="34" charset="0"/>
              <a:buNone/>
              <a:tabLst/>
            </a:pPr>
            <a:r>
              <a:rPr lang="en-US" dirty="0"/>
              <a:t>Second Level</a:t>
            </a:r>
            <a:br>
              <a:rPr lang="en-US" dirty="0"/>
            </a:br>
            <a:r>
              <a:rPr lang="en-US" dirty="0"/>
              <a:t>Additional Line If Needed</a:t>
            </a:r>
          </a:p>
        </p:txBody>
      </p:sp>
      <p:sp>
        <p:nvSpPr>
          <p:cNvPr id="38" name="Text Placeholder 36">
            <a:extLst>
              <a:ext uri="{FF2B5EF4-FFF2-40B4-BE49-F238E27FC236}">
                <a16:creationId xmlns:a16="http://schemas.microsoft.com/office/drawing/2014/main" id="{1ED53BDF-8FC7-5B41-8852-DA848F467A45}"/>
              </a:ext>
            </a:extLst>
          </p:cNvPr>
          <p:cNvSpPr>
            <a:spLocks noGrp="1"/>
          </p:cNvSpPr>
          <p:nvPr>
            <p:ph type="body" sz="quarter" idx="17" hasCustomPrompt="1"/>
          </p:nvPr>
        </p:nvSpPr>
        <p:spPr>
          <a:xfrm>
            <a:off x="8065957" y="5108946"/>
            <a:ext cx="2722493" cy="1358900"/>
          </a:xfrm>
        </p:spPr>
        <p:txBody>
          <a:bodyPr lIns="0" tIns="0" rIns="0" bIns="0">
            <a:noAutofit/>
          </a:bodyPr>
          <a:lstStyle>
            <a:lvl1pPr marL="0" indent="0">
              <a:spcBef>
                <a:spcPts val="0"/>
              </a:spcBef>
              <a:buNone/>
              <a:defRPr sz="1200" b="1" i="0">
                <a:solidFill>
                  <a:schemeClr val="accent2"/>
                </a:solidFill>
                <a:latin typeface="Obviously Wide Semi" pitchFamily="82" charset="77"/>
              </a:defRPr>
            </a:lvl1pPr>
            <a:lvl2pPr marL="11113" indent="0">
              <a:buNone/>
              <a:tabLst/>
              <a:defRPr lang="en-US" sz="800" b="1" i="0" kern="1200" dirty="0">
                <a:solidFill>
                  <a:schemeClr val="accent1"/>
                </a:solidFill>
                <a:latin typeface="Obviously Wide Lght" pitchFamily="82" charset="77"/>
                <a:ea typeface="+mn-ea"/>
                <a:cs typeface="+mn-cs"/>
              </a:defRPr>
            </a:lvl2pPr>
            <a:lvl3pPr marL="914400" indent="0">
              <a:buNone/>
              <a:defRPr/>
            </a:lvl3pPr>
            <a:lvl4pPr marL="1371600" indent="0">
              <a:buNone/>
              <a:defRPr/>
            </a:lvl4pPr>
            <a:lvl5pPr marL="1828800" indent="0">
              <a:buNone/>
              <a:defRPr/>
            </a:lvl5pPr>
          </a:lstStyle>
          <a:p>
            <a:pPr lvl="0"/>
            <a:r>
              <a:rPr lang="en-US" dirty="0"/>
              <a:t>CLICK TO ADD TEXT </a:t>
            </a:r>
            <a:br>
              <a:rPr lang="en-US" dirty="0"/>
            </a:br>
            <a:r>
              <a:rPr lang="en-US" dirty="0"/>
              <a:t>HERE UNDER PHOTO</a:t>
            </a:r>
          </a:p>
          <a:p>
            <a:pPr lvl="1"/>
            <a:r>
              <a:rPr lang="en-US" dirty="0"/>
              <a:t>Second Level</a:t>
            </a:r>
            <a:br>
              <a:rPr lang="en-US" dirty="0"/>
            </a:br>
            <a:r>
              <a:rPr lang="en-US" dirty="0"/>
              <a:t>Additional Line If </a:t>
            </a:r>
            <a:r>
              <a:rPr lang="en-US" dirty="0" err="1"/>
              <a:t>Neededv</a:t>
            </a:r>
            <a:endParaRPr lang="en-US" dirty="0"/>
          </a:p>
        </p:txBody>
      </p:sp>
      <p:grpSp>
        <p:nvGrpSpPr>
          <p:cNvPr id="85" name="Group 84">
            <a:extLst>
              <a:ext uri="{FF2B5EF4-FFF2-40B4-BE49-F238E27FC236}">
                <a16:creationId xmlns:a16="http://schemas.microsoft.com/office/drawing/2014/main" id="{692053BC-100E-1E4C-8584-91DF3A12FF64}"/>
              </a:ext>
            </a:extLst>
          </p:cNvPr>
          <p:cNvGrpSpPr/>
          <p:nvPr userDrawn="1"/>
        </p:nvGrpSpPr>
        <p:grpSpPr>
          <a:xfrm>
            <a:off x="97535" y="2597085"/>
            <a:ext cx="11692127" cy="1663832"/>
            <a:chOff x="240378" y="4483837"/>
            <a:chExt cx="19200675" cy="2548833"/>
          </a:xfrm>
        </p:grpSpPr>
        <p:sp>
          <p:nvSpPr>
            <p:cNvPr id="86" name="object 8">
              <a:extLst>
                <a:ext uri="{FF2B5EF4-FFF2-40B4-BE49-F238E27FC236}">
                  <a16:creationId xmlns:a16="http://schemas.microsoft.com/office/drawing/2014/main" id="{32545720-8782-4A47-AD1F-C5A20118E79B}"/>
                </a:ext>
              </a:extLst>
            </p:cNvPr>
            <p:cNvSpPr/>
            <p:nvPr/>
          </p:nvSpPr>
          <p:spPr>
            <a:xfrm>
              <a:off x="624383" y="5628290"/>
              <a:ext cx="0" cy="1367790"/>
            </a:xfrm>
            <a:custGeom>
              <a:avLst/>
              <a:gdLst/>
              <a:ahLst/>
              <a:cxnLst/>
              <a:rect l="l" t="t" r="r" b="b"/>
              <a:pathLst>
                <a:path h="1367790">
                  <a:moveTo>
                    <a:pt x="0" y="1367591"/>
                  </a:moveTo>
                  <a:lnTo>
                    <a:pt x="0" y="0"/>
                  </a:lnTo>
                </a:path>
              </a:pathLst>
            </a:custGeom>
            <a:ln w="38700">
              <a:solidFill>
                <a:schemeClr val="accent1"/>
              </a:solidFill>
            </a:ln>
          </p:spPr>
          <p:txBody>
            <a:bodyPr wrap="square" lIns="0" tIns="0" rIns="0" bIns="0" rtlCol="0"/>
            <a:lstStyle/>
            <a:p>
              <a:endParaRPr/>
            </a:p>
          </p:txBody>
        </p:sp>
        <p:sp>
          <p:nvSpPr>
            <p:cNvPr id="87" name="object 9">
              <a:extLst>
                <a:ext uri="{FF2B5EF4-FFF2-40B4-BE49-F238E27FC236}">
                  <a16:creationId xmlns:a16="http://schemas.microsoft.com/office/drawing/2014/main" id="{54098C2E-05B6-CA40-952B-040F9555BC81}"/>
                </a:ext>
              </a:extLst>
            </p:cNvPr>
            <p:cNvSpPr/>
            <p:nvPr/>
          </p:nvSpPr>
          <p:spPr>
            <a:xfrm>
              <a:off x="5883289" y="5628290"/>
              <a:ext cx="0" cy="1367790"/>
            </a:xfrm>
            <a:custGeom>
              <a:avLst/>
              <a:gdLst/>
              <a:ahLst/>
              <a:cxnLst/>
              <a:rect l="l" t="t" r="r" b="b"/>
              <a:pathLst>
                <a:path h="1367790">
                  <a:moveTo>
                    <a:pt x="0" y="1367591"/>
                  </a:moveTo>
                  <a:lnTo>
                    <a:pt x="0" y="0"/>
                  </a:lnTo>
                </a:path>
              </a:pathLst>
            </a:custGeom>
            <a:ln w="37506">
              <a:solidFill>
                <a:schemeClr val="accent1"/>
              </a:solidFill>
            </a:ln>
          </p:spPr>
          <p:txBody>
            <a:bodyPr wrap="square" lIns="0" tIns="0" rIns="0" bIns="0" rtlCol="0"/>
            <a:lstStyle/>
            <a:p>
              <a:endParaRPr/>
            </a:p>
          </p:txBody>
        </p:sp>
        <p:sp>
          <p:nvSpPr>
            <p:cNvPr id="88" name="object 10">
              <a:extLst>
                <a:ext uri="{FF2B5EF4-FFF2-40B4-BE49-F238E27FC236}">
                  <a16:creationId xmlns:a16="http://schemas.microsoft.com/office/drawing/2014/main" id="{0F4FE4BE-67BE-8641-9A0D-151EA3644C9F}"/>
                </a:ext>
              </a:extLst>
            </p:cNvPr>
            <p:cNvSpPr/>
            <p:nvPr/>
          </p:nvSpPr>
          <p:spPr>
            <a:xfrm>
              <a:off x="6314331"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89" name="object 11">
              <a:extLst>
                <a:ext uri="{FF2B5EF4-FFF2-40B4-BE49-F238E27FC236}">
                  <a16:creationId xmlns:a16="http://schemas.microsoft.com/office/drawing/2014/main" id="{EA213950-9247-C147-8C22-5F9A5FA8B8FF}"/>
                </a:ext>
              </a:extLst>
            </p:cNvPr>
            <p:cNvSpPr/>
            <p:nvPr/>
          </p:nvSpPr>
          <p:spPr>
            <a:xfrm>
              <a:off x="7345512"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90" name="object 12">
              <a:extLst>
                <a:ext uri="{FF2B5EF4-FFF2-40B4-BE49-F238E27FC236}">
                  <a16:creationId xmlns:a16="http://schemas.microsoft.com/office/drawing/2014/main" id="{D552F07D-CCD4-674E-8CB4-9D14C30D664F}"/>
                </a:ext>
              </a:extLst>
            </p:cNvPr>
            <p:cNvSpPr/>
            <p:nvPr/>
          </p:nvSpPr>
          <p:spPr>
            <a:xfrm>
              <a:off x="19304337"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91" name="object 13">
              <a:extLst>
                <a:ext uri="{FF2B5EF4-FFF2-40B4-BE49-F238E27FC236}">
                  <a16:creationId xmlns:a16="http://schemas.microsoft.com/office/drawing/2014/main" id="{E0CD567D-CD33-2F41-B7D3-726E41505F1D}"/>
                </a:ext>
              </a:extLst>
            </p:cNvPr>
            <p:cNvSpPr/>
            <p:nvPr/>
          </p:nvSpPr>
          <p:spPr>
            <a:xfrm>
              <a:off x="6900865" y="5628290"/>
              <a:ext cx="0" cy="1367790"/>
            </a:xfrm>
            <a:custGeom>
              <a:avLst/>
              <a:gdLst/>
              <a:ahLst/>
              <a:cxnLst/>
              <a:rect l="l" t="t" r="r" b="b"/>
              <a:pathLst>
                <a:path h="1367790">
                  <a:moveTo>
                    <a:pt x="0" y="1367591"/>
                  </a:moveTo>
                  <a:lnTo>
                    <a:pt x="0" y="0"/>
                  </a:lnTo>
                </a:path>
              </a:pathLst>
            </a:custGeom>
            <a:ln w="30365">
              <a:solidFill>
                <a:schemeClr val="accent1"/>
              </a:solidFill>
            </a:ln>
          </p:spPr>
          <p:txBody>
            <a:bodyPr wrap="square" lIns="0" tIns="0" rIns="0" bIns="0" rtlCol="0"/>
            <a:lstStyle/>
            <a:p>
              <a:endParaRPr/>
            </a:p>
          </p:txBody>
        </p:sp>
        <p:sp>
          <p:nvSpPr>
            <p:cNvPr id="92" name="object 14">
              <a:extLst>
                <a:ext uri="{FF2B5EF4-FFF2-40B4-BE49-F238E27FC236}">
                  <a16:creationId xmlns:a16="http://schemas.microsoft.com/office/drawing/2014/main" id="{23D66A8C-AA0B-9A41-9D28-0BF2EA143ED1}"/>
                </a:ext>
              </a:extLst>
            </p:cNvPr>
            <p:cNvSpPr/>
            <p:nvPr/>
          </p:nvSpPr>
          <p:spPr>
            <a:xfrm>
              <a:off x="12558584" y="5664880"/>
              <a:ext cx="0" cy="1367790"/>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p>
          </p:txBody>
        </p:sp>
        <p:sp>
          <p:nvSpPr>
            <p:cNvPr id="93" name="object 15">
              <a:extLst>
                <a:ext uri="{FF2B5EF4-FFF2-40B4-BE49-F238E27FC236}">
                  <a16:creationId xmlns:a16="http://schemas.microsoft.com/office/drawing/2014/main" id="{312B4F19-4683-2043-9563-F5086F2DB24B}"/>
                </a:ext>
              </a:extLst>
            </p:cNvPr>
            <p:cNvSpPr/>
            <p:nvPr/>
          </p:nvSpPr>
          <p:spPr>
            <a:xfrm>
              <a:off x="18205244"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94" name="object 16">
              <a:extLst>
                <a:ext uri="{FF2B5EF4-FFF2-40B4-BE49-F238E27FC236}">
                  <a16:creationId xmlns:a16="http://schemas.microsoft.com/office/drawing/2014/main" id="{C91EBDEE-B495-7542-847C-2E054EED3E27}"/>
                </a:ext>
              </a:extLst>
            </p:cNvPr>
            <p:cNvSpPr/>
            <p:nvPr/>
          </p:nvSpPr>
          <p:spPr>
            <a:xfrm>
              <a:off x="7755302"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95" name="object 17">
              <a:extLst>
                <a:ext uri="{FF2B5EF4-FFF2-40B4-BE49-F238E27FC236}">
                  <a16:creationId xmlns:a16="http://schemas.microsoft.com/office/drawing/2014/main" id="{9E3B485F-A63B-3841-B71C-5E79A3A28241}"/>
                </a:ext>
              </a:extLst>
            </p:cNvPr>
            <p:cNvSpPr/>
            <p:nvPr/>
          </p:nvSpPr>
          <p:spPr>
            <a:xfrm>
              <a:off x="18771889" y="5628290"/>
              <a:ext cx="0" cy="1367790"/>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p>
          </p:txBody>
        </p:sp>
        <p:sp>
          <p:nvSpPr>
            <p:cNvPr id="96" name="object 18">
              <a:extLst>
                <a:ext uri="{FF2B5EF4-FFF2-40B4-BE49-F238E27FC236}">
                  <a16:creationId xmlns:a16="http://schemas.microsoft.com/office/drawing/2014/main" id="{EDD8033C-7399-3E43-8B52-45E11D46B5AE}"/>
                </a:ext>
              </a:extLst>
            </p:cNvPr>
            <p:cNvSpPr/>
            <p:nvPr/>
          </p:nvSpPr>
          <p:spPr>
            <a:xfrm>
              <a:off x="18869996" y="4738307"/>
              <a:ext cx="0" cy="1367790"/>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p>
          </p:txBody>
        </p:sp>
        <p:sp>
          <p:nvSpPr>
            <p:cNvPr id="97" name="object 19">
              <a:extLst>
                <a:ext uri="{FF2B5EF4-FFF2-40B4-BE49-F238E27FC236}">
                  <a16:creationId xmlns:a16="http://schemas.microsoft.com/office/drawing/2014/main" id="{C6FE9C42-FBF4-274C-881A-DEB9993B1618}"/>
                </a:ext>
              </a:extLst>
            </p:cNvPr>
            <p:cNvSpPr/>
            <p:nvPr/>
          </p:nvSpPr>
          <p:spPr>
            <a:xfrm>
              <a:off x="18286977" y="4541066"/>
              <a:ext cx="0" cy="1367790"/>
            </a:xfrm>
            <a:custGeom>
              <a:avLst/>
              <a:gdLst/>
              <a:ahLst/>
              <a:cxnLst/>
              <a:rect l="l" t="t" r="r" b="b"/>
              <a:pathLst>
                <a:path h="1367789">
                  <a:moveTo>
                    <a:pt x="0" y="1367581"/>
                  </a:moveTo>
                  <a:lnTo>
                    <a:pt x="0" y="0"/>
                  </a:lnTo>
                </a:path>
              </a:pathLst>
            </a:custGeom>
            <a:ln w="32742">
              <a:solidFill>
                <a:schemeClr val="accent1"/>
              </a:solidFill>
            </a:ln>
          </p:spPr>
          <p:txBody>
            <a:bodyPr wrap="square" lIns="0" tIns="0" rIns="0" bIns="0" rtlCol="0"/>
            <a:lstStyle/>
            <a:p>
              <a:endParaRPr/>
            </a:p>
          </p:txBody>
        </p:sp>
        <p:sp>
          <p:nvSpPr>
            <p:cNvPr id="98" name="object 20">
              <a:extLst>
                <a:ext uri="{FF2B5EF4-FFF2-40B4-BE49-F238E27FC236}">
                  <a16:creationId xmlns:a16="http://schemas.microsoft.com/office/drawing/2014/main" id="{43798913-FAF2-3D4E-9A99-A9098B8D10C1}"/>
                </a:ext>
              </a:extLst>
            </p:cNvPr>
            <p:cNvSpPr/>
            <p:nvPr/>
          </p:nvSpPr>
          <p:spPr>
            <a:xfrm>
              <a:off x="12983672" y="5422101"/>
              <a:ext cx="0" cy="1367790"/>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p>
          </p:txBody>
        </p:sp>
        <p:sp>
          <p:nvSpPr>
            <p:cNvPr id="99" name="object 21">
              <a:extLst>
                <a:ext uri="{FF2B5EF4-FFF2-40B4-BE49-F238E27FC236}">
                  <a16:creationId xmlns:a16="http://schemas.microsoft.com/office/drawing/2014/main" id="{6ECBBF80-A38A-4A47-B265-EDDD8AF3C2F7}"/>
                </a:ext>
              </a:extLst>
            </p:cNvPr>
            <p:cNvSpPr/>
            <p:nvPr/>
          </p:nvSpPr>
          <p:spPr>
            <a:xfrm>
              <a:off x="12624669" y="4483837"/>
              <a:ext cx="0" cy="1367790"/>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p>
          </p:txBody>
        </p:sp>
        <p:sp>
          <p:nvSpPr>
            <p:cNvPr id="100" name="object 22">
              <a:extLst>
                <a:ext uri="{FF2B5EF4-FFF2-40B4-BE49-F238E27FC236}">
                  <a16:creationId xmlns:a16="http://schemas.microsoft.com/office/drawing/2014/main" id="{C0F9BFFD-388F-6C49-98CD-ED33AD82BF2A}"/>
                </a:ext>
              </a:extLst>
            </p:cNvPr>
            <p:cNvSpPr/>
            <p:nvPr/>
          </p:nvSpPr>
          <p:spPr>
            <a:xfrm>
              <a:off x="6916374" y="4541066"/>
              <a:ext cx="0" cy="1367790"/>
            </a:xfrm>
            <a:custGeom>
              <a:avLst/>
              <a:gdLst/>
              <a:ahLst/>
              <a:cxnLst/>
              <a:rect l="l" t="t" r="r" b="b"/>
              <a:pathLst>
                <a:path h="1367789">
                  <a:moveTo>
                    <a:pt x="0" y="1367581"/>
                  </a:moveTo>
                  <a:lnTo>
                    <a:pt x="0" y="0"/>
                  </a:lnTo>
                </a:path>
              </a:pathLst>
            </a:custGeom>
            <a:ln w="16072">
              <a:solidFill>
                <a:schemeClr val="accent1"/>
              </a:solidFill>
            </a:ln>
          </p:spPr>
          <p:txBody>
            <a:bodyPr wrap="square" lIns="0" tIns="0" rIns="0" bIns="0" rtlCol="0"/>
            <a:lstStyle/>
            <a:p>
              <a:endParaRPr/>
            </a:p>
          </p:txBody>
        </p:sp>
        <p:sp>
          <p:nvSpPr>
            <p:cNvPr id="101" name="object 23">
              <a:extLst>
                <a:ext uri="{FF2B5EF4-FFF2-40B4-BE49-F238E27FC236}">
                  <a16:creationId xmlns:a16="http://schemas.microsoft.com/office/drawing/2014/main" id="{C814F3D8-E823-B44C-80F2-1CA8D3806A86}"/>
                </a:ext>
              </a:extLst>
            </p:cNvPr>
            <p:cNvSpPr/>
            <p:nvPr/>
          </p:nvSpPr>
          <p:spPr>
            <a:xfrm>
              <a:off x="7380410"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02" name="object 24">
              <a:extLst>
                <a:ext uri="{FF2B5EF4-FFF2-40B4-BE49-F238E27FC236}">
                  <a16:creationId xmlns:a16="http://schemas.microsoft.com/office/drawing/2014/main" id="{524FB99C-8B17-3B41-BE4C-CF65A5FA4BD6}"/>
                </a:ext>
              </a:extLst>
            </p:cNvPr>
            <p:cNvSpPr/>
            <p:nvPr/>
          </p:nvSpPr>
          <p:spPr>
            <a:xfrm>
              <a:off x="19441053"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03" name="object 25">
              <a:extLst>
                <a:ext uri="{FF2B5EF4-FFF2-40B4-BE49-F238E27FC236}">
                  <a16:creationId xmlns:a16="http://schemas.microsoft.com/office/drawing/2014/main" id="{8B113C69-7A01-EE4E-BDA7-89A955A66C29}"/>
                </a:ext>
              </a:extLst>
            </p:cNvPr>
            <p:cNvSpPr/>
            <p:nvPr/>
          </p:nvSpPr>
          <p:spPr>
            <a:xfrm>
              <a:off x="6366464"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104" name="object 26">
              <a:extLst>
                <a:ext uri="{FF2B5EF4-FFF2-40B4-BE49-F238E27FC236}">
                  <a16:creationId xmlns:a16="http://schemas.microsoft.com/office/drawing/2014/main" id="{2CB9B50F-D403-2F42-811B-B2A9A5953980}"/>
                </a:ext>
              </a:extLst>
            </p:cNvPr>
            <p:cNvSpPr/>
            <p:nvPr/>
          </p:nvSpPr>
          <p:spPr>
            <a:xfrm>
              <a:off x="240378"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5" name="object 27">
              <a:extLst>
                <a:ext uri="{FF2B5EF4-FFF2-40B4-BE49-F238E27FC236}">
                  <a16:creationId xmlns:a16="http://schemas.microsoft.com/office/drawing/2014/main" id="{7DAC9B2E-09C0-FA4B-A612-CCE0602E2EB3}"/>
                </a:ext>
              </a:extLst>
            </p:cNvPr>
            <p:cNvSpPr/>
            <p:nvPr/>
          </p:nvSpPr>
          <p:spPr>
            <a:xfrm>
              <a:off x="240379"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106" name="object 28">
              <a:extLst>
                <a:ext uri="{FF2B5EF4-FFF2-40B4-BE49-F238E27FC236}">
                  <a16:creationId xmlns:a16="http://schemas.microsoft.com/office/drawing/2014/main" id="{3CD5AFA5-40F0-9D46-A60E-1006FBFB042E}"/>
                </a:ext>
              </a:extLst>
            </p:cNvPr>
            <p:cNvSpPr/>
            <p:nvPr/>
          </p:nvSpPr>
          <p:spPr>
            <a:xfrm>
              <a:off x="5945333" y="4541066"/>
              <a:ext cx="0" cy="1367790"/>
            </a:xfrm>
            <a:custGeom>
              <a:avLst/>
              <a:gdLst/>
              <a:ahLst/>
              <a:cxnLst/>
              <a:rect l="l" t="t" r="r" b="b"/>
              <a:pathLst>
                <a:path h="1367789">
                  <a:moveTo>
                    <a:pt x="0" y="1367581"/>
                  </a:moveTo>
                  <a:lnTo>
                    <a:pt x="0" y="0"/>
                  </a:lnTo>
                </a:path>
              </a:pathLst>
            </a:custGeom>
            <a:ln w="8931">
              <a:solidFill>
                <a:schemeClr val="accent1"/>
              </a:solidFill>
            </a:ln>
          </p:spPr>
          <p:txBody>
            <a:bodyPr wrap="square" lIns="0" tIns="0" rIns="0" bIns="0" rtlCol="0"/>
            <a:lstStyle/>
            <a:p>
              <a:endParaRPr/>
            </a:p>
          </p:txBody>
        </p:sp>
        <p:sp>
          <p:nvSpPr>
            <p:cNvPr id="107" name="object 29">
              <a:extLst>
                <a:ext uri="{FF2B5EF4-FFF2-40B4-BE49-F238E27FC236}">
                  <a16:creationId xmlns:a16="http://schemas.microsoft.com/office/drawing/2014/main" id="{A69DFDBC-31F5-7C43-BC33-DA9E3A05C44A}"/>
                </a:ext>
              </a:extLst>
            </p:cNvPr>
            <p:cNvSpPr/>
            <p:nvPr/>
          </p:nvSpPr>
          <p:spPr>
            <a:xfrm>
              <a:off x="647602" y="4541066"/>
              <a:ext cx="0" cy="1367790"/>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p>
          </p:txBody>
        </p:sp>
      </p:grpSp>
      <p:sp>
        <p:nvSpPr>
          <p:cNvPr id="35" name="Slide Number Placeholder 5">
            <a:extLst>
              <a:ext uri="{FF2B5EF4-FFF2-40B4-BE49-F238E27FC236}">
                <a16:creationId xmlns:a16="http://schemas.microsoft.com/office/drawing/2014/main" id="{83AED46B-6841-D34B-B20C-1258B0FE867A}"/>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40654542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Intro-Streamlin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725285A-9B11-5E56-B2F2-02DE005A0DFC}"/>
              </a:ext>
            </a:extLst>
          </p:cNvPr>
          <p:cNvSpPr/>
          <p:nvPr userDrawn="1"/>
        </p:nvSpPr>
        <p:spPr>
          <a:xfrm>
            <a:off x="0" y="6397178"/>
            <a:ext cx="12192000" cy="45521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a:extLst>
              <a:ext uri="{FF2B5EF4-FFF2-40B4-BE49-F238E27FC236}">
                <a16:creationId xmlns:a16="http://schemas.microsoft.com/office/drawing/2014/main" id="{424D2B3D-58E1-6542-B596-DC246608D7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5844" y="5793324"/>
            <a:ext cx="833348" cy="833348"/>
          </a:xfrm>
          <a:prstGeom prst="rect">
            <a:avLst/>
          </a:prstGeom>
        </p:spPr>
      </p:pic>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8" y="2634442"/>
            <a:ext cx="3198970" cy="1602589"/>
          </a:xfrm>
        </p:spPr>
        <p:txBody>
          <a:bodyPr lIns="0" tIns="0" rIns="0" bIns="0">
            <a:noAutofit/>
          </a:bodyPr>
          <a:lstStyle>
            <a:lvl1pPr marL="0" algn="ctr" defTabSz="914400" rtl="0" eaLnBrk="1" latinLnBrk="0" hangingPunct="1">
              <a:lnSpc>
                <a:spcPct val="90000"/>
              </a:lnSpc>
              <a:spcBef>
                <a:spcPct val="0"/>
              </a:spcBef>
              <a:buNone/>
              <a:defRPr lang="en-US" sz="1100" b="1" i="0" kern="1200" spc="400" baseline="0" dirty="0">
                <a:solidFill>
                  <a:srgbClr val="FF0000"/>
                </a:solidFill>
                <a:latin typeface="Obviously Wide Semi" pitchFamily="82" charset="77"/>
                <a:ea typeface="+mj-ea"/>
                <a:cs typeface="+mj-cs"/>
              </a:defRPr>
            </a:lvl1pPr>
          </a:lstStyle>
          <a:p>
            <a:r>
              <a:rPr lang="en-US" dirty="0"/>
              <a:t>CLICK TO ADD TITLE</a:t>
            </a:r>
          </a:p>
        </p:txBody>
      </p:sp>
      <p:grpSp>
        <p:nvGrpSpPr>
          <p:cNvPr id="9" name="Group 8">
            <a:extLst>
              <a:ext uri="{FF2B5EF4-FFF2-40B4-BE49-F238E27FC236}">
                <a16:creationId xmlns:a16="http://schemas.microsoft.com/office/drawing/2014/main" id="{2A9D808A-998A-5041-BFB1-7A2946F9ABE8}"/>
              </a:ext>
            </a:extLst>
          </p:cNvPr>
          <p:cNvGrpSpPr/>
          <p:nvPr userDrawn="1"/>
        </p:nvGrpSpPr>
        <p:grpSpPr>
          <a:xfrm>
            <a:off x="97536" y="2597084"/>
            <a:ext cx="11692128" cy="1663833"/>
            <a:chOff x="240378" y="4483837"/>
            <a:chExt cx="19200675" cy="2548833"/>
          </a:xfrm>
        </p:grpSpPr>
        <p:sp>
          <p:nvSpPr>
            <p:cNvPr id="10" name="object 7">
              <a:extLst>
                <a:ext uri="{FF2B5EF4-FFF2-40B4-BE49-F238E27FC236}">
                  <a16:creationId xmlns:a16="http://schemas.microsoft.com/office/drawing/2014/main" id="{8BB2DE5B-3FFD-ED4A-B1E5-CB90D9211F74}"/>
                </a:ext>
              </a:extLst>
            </p:cNvPr>
            <p:cNvSpPr/>
            <p:nvPr/>
          </p:nvSpPr>
          <p:spPr>
            <a:xfrm>
              <a:off x="624383" y="5628290"/>
              <a:ext cx="0" cy="1367790"/>
            </a:xfrm>
            <a:custGeom>
              <a:avLst/>
              <a:gdLst/>
              <a:ahLst/>
              <a:cxnLst/>
              <a:rect l="l" t="t" r="r" b="b"/>
              <a:pathLst>
                <a:path h="1367790">
                  <a:moveTo>
                    <a:pt x="0" y="1367591"/>
                  </a:moveTo>
                  <a:lnTo>
                    <a:pt x="0" y="0"/>
                  </a:lnTo>
                </a:path>
              </a:pathLst>
            </a:custGeom>
            <a:ln w="38700">
              <a:solidFill>
                <a:schemeClr val="accent1"/>
              </a:solidFill>
            </a:ln>
          </p:spPr>
          <p:txBody>
            <a:bodyPr wrap="square" lIns="0" tIns="0" rIns="0" bIns="0" rtlCol="0"/>
            <a:lstStyle/>
            <a:p>
              <a:endParaRPr/>
            </a:p>
          </p:txBody>
        </p:sp>
        <p:sp>
          <p:nvSpPr>
            <p:cNvPr id="11" name="object 8">
              <a:extLst>
                <a:ext uri="{FF2B5EF4-FFF2-40B4-BE49-F238E27FC236}">
                  <a16:creationId xmlns:a16="http://schemas.microsoft.com/office/drawing/2014/main" id="{74A3DAC4-4AFD-8D42-A1DD-8315FADF171F}"/>
                </a:ext>
              </a:extLst>
            </p:cNvPr>
            <p:cNvSpPr/>
            <p:nvPr/>
          </p:nvSpPr>
          <p:spPr>
            <a:xfrm>
              <a:off x="5883289" y="5628290"/>
              <a:ext cx="0" cy="1367790"/>
            </a:xfrm>
            <a:custGeom>
              <a:avLst/>
              <a:gdLst/>
              <a:ahLst/>
              <a:cxnLst/>
              <a:rect l="l" t="t" r="r" b="b"/>
              <a:pathLst>
                <a:path h="1367790">
                  <a:moveTo>
                    <a:pt x="0" y="1367591"/>
                  </a:moveTo>
                  <a:lnTo>
                    <a:pt x="0" y="0"/>
                  </a:lnTo>
                </a:path>
              </a:pathLst>
            </a:custGeom>
            <a:ln w="37506">
              <a:solidFill>
                <a:schemeClr val="accent1"/>
              </a:solidFill>
            </a:ln>
          </p:spPr>
          <p:txBody>
            <a:bodyPr wrap="square" lIns="0" tIns="0" rIns="0" bIns="0" rtlCol="0"/>
            <a:lstStyle/>
            <a:p>
              <a:endParaRPr/>
            </a:p>
          </p:txBody>
        </p:sp>
        <p:sp>
          <p:nvSpPr>
            <p:cNvPr id="12" name="object 9">
              <a:extLst>
                <a:ext uri="{FF2B5EF4-FFF2-40B4-BE49-F238E27FC236}">
                  <a16:creationId xmlns:a16="http://schemas.microsoft.com/office/drawing/2014/main" id="{943264AF-72D4-0348-9907-1B87C4EE0386}"/>
                </a:ext>
              </a:extLst>
            </p:cNvPr>
            <p:cNvSpPr/>
            <p:nvPr/>
          </p:nvSpPr>
          <p:spPr>
            <a:xfrm>
              <a:off x="6314331"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3" name="object 10">
              <a:extLst>
                <a:ext uri="{FF2B5EF4-FFF2-40B4-BE49-F238E27FC236}">
                  <a16:creationId xmlns:a16="http://schemas.microsoft.com/office/drawing/2014/main" id="{F8DCC481-A695-E042-87D4-5CF1C327D425}"/>
                </a:ext>
              </a:extLst>
            </p:cNvPr>
            <p:cNvSpPr/>
            <p:nvPr/>
          </p:nvSpPr>
          <p:spPr>
            <a:xfrm>
              <a:off x="7345512"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14" name="object 11">
              <a:extLst>
                <a:ext uri="{FF2B5EF4-FFF2-40B4-BE49-F238E27FC236}">
                  <a16:creationId xmlns:a16="http://schemas.microsoft.com/office/drawing/2014/main" id="{8C5119C7-70B9-314A-A284-CC11B82D9A19}"/>
                </a:ext>
              </a:extLst>
            </p:cNvPr>
            <p:cNvSpPr/>
            <p:nvPr/>
          </p:nvSpPr>
          <p:spPr>
            <a:xfrm>
              <a:off x="19304337"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15" name="object 12">
              <a:extLst>
                <a:ext uri="{FF2B5EF4-FFF2-40B4-BE49-F238E27FC236}">
                  <a16:creationId xmlns:a16="http://schemas.microsoft.com/office/drawing/2014/main" id="{A790CFD8-B3EE-3B4B-B030-4DC4CB5E6044}"/>
                </a:ext>
              </a:extLst>
            </p:cNvPr>
            <p:cNvSpPr/>
            <p:nvPr/>
          </p:nvSpPr>
          <p:spPr>
            <a:xfrm>
              <a:off x="6900865" y="5628290"/>
              <a:ext cx="0" cy="1367790"/>
            </a:xfrm>
            <a:custGeom>
              <a:avLst/>
              <a:gdLst/>
              <a:ahLst/>
              <a:cxnLst/>
              <a:rect l="l" t="t" r="r" b="b"/>
              <a:pathLst>
                <a:path h="1367790">
                  <a:moveTo>
                    <a:pt x="0" y="1367591"/>
                  </a:moveTo>
                  <a:lnTo>
                    <a:pt x="0" y="0"/>
                  </a:lnTo>
                </a:path>
              </a:pathLst>
            </a:custGeom>
            <a:ln w="30365">
              <a:solidFill>
                <a:schemeClr val="accent1"/>
              </a:solidFill>
            </a:ln>
          </p:spPr>
          <p:txBody>
            <a:bodyPr wrap="square" lIns="0" tIns="0" rIns="0" bIns="0" rtlCol="0"/>
            <a:lstStyle/>
            <a:p>
              <a:endParaRPr/>
            </a:p>
          </p:txBody>
        </p:sp>
        <p:sp>
          <p:nvSpPr>
            <p:cNvPr id="16" name="object 13">
              <a:extLst>
                <a:ext uri="{FF2B5EF4-FFF2-40B4-BE49-F238E27FC236}">
                  <a16:creationId xmlns:a16="http://schemas.microsoft.com/office/drawing/2014/main" id="{80F6F9EB-9F98-E747-89E5-9527BDB490FE}"/>
                </a:ext>
              </a:extLst>
            </p:cNvPr>
            <p:cNvSpPr/>
            <p:nvPr/>
          </p:nvSpPr>
          <p:spPr>
            <a:xfrm>
              <a:off x="11270664" y="5664880"/>
              <a:ext cx="0" cy="1367790"/>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p>
          </p:txBody>
        </p:sp>
        <p:sp>
          <p:nvSpPr>
            <p:cNvPr id="17" name="object 14">
              <a:extLst>
                <a:ext uri="{FF2B5EF4-FFF2-40B4-BE49-F238E27FC236}">
                  <a16:creationId xmlns:a16="http://schemas.microsoft.com/office/drawing/2014/main" id="{B36F2233-92DA-7D46-A0DE-85461A5DB1D4}"/>
                </a:ext>
              </a:extLst>
            </p:cNvPr>
            <p:cNvSpPr/>
            <p:nvPr/>
          </p:nvSpPr>
          <p:spPr>
            <a:xfrm>
              <a:off x="15300301"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18" name="object 15">
              <a:extLst>
                <a:ext uri="{FF2B5EF4-FFF2-40B4-BE49-F238E27FC236}">
                  <a16:creationId xmlns:a16="http://schemas.microsoft.com/office/drawing/2014/main" id="{4E2D492C-3EDE-C74B-B549-F35C07EA1682}"/>
                </a:ext>
              </a:extLst>
            </p:cNvPr>
            <p:cNvSpPr/>
            <p:nvPr/>
          </p:nvSpPr>
          <p:spPr>
            <a:xfrm>
              <a:off x="7755302"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19" name="object 16">
              <a:extLst>
                <a:ext uri="{FF2B5EF4-FFF2-40B4-BE49-F238E27FC236}">
                  <a16:creationId xmlns:a16="http://schemas.microsoft.com/office/drawing/2014/main" id="{18DBC867-C47F-654C-B38C-F8DCAC3AE98F}"/>
                </a:ext>
              </a:extLst>
            </p:cNvPr>
            <p:cNvSpPr/>
            <p:nvPr/>
          </p:nvSpPr>
          <p:spPr>
            <a:xfrm>
              <a:off x="15866947" y="5628290"/>
              <a:ext cx="0" cy="1367790"/>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p>
          </p:txBody>
        </p:sp>
        <p:sp>
          <p:nvSpPr>
            <p:cNvPr id="20" name="object 17">
              <a:extLst>
                <a:ext uri="{FF2B5EF4-FFF2-40B4-BE49-F238E27FC236}">
                  <a16:creationId xmlns:a16="http://schemas.microsoft.com/office/drawing/2014/main" id="{DDE6AE74-3EA2-9D4C-B18A-B9485EA57A66}"/>
                </a:ext>
              </a:extLst>
            </p:cNvPr>
            <p:cNvSpPr/>
            <p:nvPr/>
          </p:nvSpPr>
          <p:spPr>
            <a:xfrm>
              <a:off x="15965052" y="4738307"/>
              <a:ext cx="0" cy="1367790"/>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p>
          </p:txBody>
        </p:sp>
        <p:sp>
          <p:nvSpPr>
            <p:cNvPr id="21" name="object 18">
              <a:extLst>
                <a:ext uri="{FF2B5EF4-FFF2-40B4-BE49-F238E27FC236}">
                  <a16:creationId xmlns:a16="http://schemas.microsoft.com/office/drawing/2014/main" id="{A0EAA463-9738-8345-883E-EC969D00DDE2}"/>
                </a:ext>
              </a:extLst>
            </p:cNvPr>
            <p:cNvSpPr/>
            <p:nvPr/>
          </p:nvSpPr>
          <p:spPr>
            <a:xfrm>
              <a:off x="15382035" y="4541066"/>
              <a:ext cx="0" cy="1367790"/>
            </a:xfrm>
            <a:custGeom>
              <a:avLst/>
              <a:gdLst/>
              <a:ahLst/>
              <a:cxnLst/>
              <a:rect l="l" t="t" r="r" b="b"/>
              <a:pathLst>
                <a:path h="1367789">
                  <a:moveTo>
                    <a:pt x="0" y="1367581"/>
                  </a:moveTo>
                  <a:lnTo>
                    <a:pt x="0" y="0"/>
                  </a:lnTo>
                </a:path>
              </a:pathLst>
            </a:custGeom>
            <a:ln w="32742">
              <a:solidFill>
                <a:schemeClr val="accent1"/>
              </a:solidFill>
            </a:ln>
          </p:spPr>
          <p:txBody>
            <a:bodyPr wrap="square" lIns="0" tIns="0" rIns="0" bIns="0" rtlCol="0"/>
            <a:lstStyle/>
            <a:p>
              <a:endParaRPr/>
            </a:p>
          </p:txBody>
        </p:sp>
        <p:sp>
          <p:nvSpPr>
            <p:cNvPr id="22" name="object 19">
              <a:extLst>
                <a:ext uri="{FF2B5EF4-FFF2-40B4-BE49-F238E27FC236}">
                  <a16:creationId xmlns:a16="http://schemas.microsoft.com/office/drawing/2014/main" id="{A134924B-7C79-EB46-95A6-877C3B60E905}"/>
                </a:ext>
              </a:extLst>
            </p:cNvPr>
            <p:cNvSpPr/>
            <p:nvPr/>
          </p:nvSpPr>
          <p:spPr>
            <a:xfrm>
              <a:off x="11695753" y="5422101"/>
              <a:ext cx="0" cy="1367790"/>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p>
          </p:txBody>
        </p:sp>
        <p:sp>
          <p:nvSpPr>
            <p:cNvPr id="23" name="object 20">
              <a:extLst>
                <a:ext uri="{FF2B5EF4-FFF2-40B4-BE49-F238E27FC236}">
                  <a16:creationId xmlns:a16="http://schemas.microsoft.com/office/drawing/2014/main" id="{1EF490C6-E8DA-4542-93EE-30ADD1305A2B}"/>
                </a:ext>
              </a:extLst>
            </p:cNvPr>
            <p:cNvSpPr/>
            <p:nvPr/>
          </p:nvSpPr>
          <p:spPr>
            <a:xfrm>
              <a:off x="11336750" y="4483837"/>
              <a:ext cx="0" cy="1367790"/>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p>
          </p:txBody>
        </p:sp>
        <p:sp>
          <p:nvSpPr>
            <p:cNvPr id="24" name="object 21">
              <a:extLst>
                <a:ext uri="{FF2B5EF4-FFF2-40B4-BE49-F238E27FC236}">
                  <a16:creationId xmlns:a16="http://schemas.microsoft.com/office/drawing/2014/main" id="{68D33E33-5F94-404E-B2BB-FCEC25EBADD3}"/>
                </a:ext>
              </a:extLst>
            </p:cNvPr>
            <p:cNvSpPr/>
            <p:nvPr/>
          </p:nvSpPr>
          <p:spPr>
            <a:xfrm>
              <a:off x="6916374" y="4541066"/>
              <a:ext cx="0" cy="1367790"/>
            </a:xfrm>
            <a:custGeom>
              <a:avLst/>
              <a:gdLst/>
              <a:ahLst/>
              <a:cxnLst/>
              <a:rect l="l" t="t" r="r" b="b"/>
              <a:pathLst>
                <a:path h="1367789">
                  <a:moveTo>
                    <a:pt x="0" y="1367581"/>
                  </a:moveTo>
                  <a:lnTo>
                    <a:pt x="0" y="0"/>
                  </a:lnTo>
                </a:path>
              </a:pathLst>
            </a:custGeom>
            <a:ln w="16072">
              <a:solidFill>
                <a:schemeClr val="accent1"/>
              </a:solidFill>
            </a:ln>
          </p:spPr>
          <p:txBody>
            <a:bodyPr wrap="square" lIns="0" tIns="0" rIns="0" bIns="0" rtlCol="0"/>
            <a:lstStyle/>
            <a:p>
              <a:endParaRPr/>
            </a:p>
          </p:txBody>
        </p:sp>
        <p:sp>
          <p:nvSpPr>
            <p:cNvPr id="25" name="object 22">
              <a:extLst>
                <a:ext uri="{FF2B5EF4-FFF2-40B4-BE49-F238E27FC236}">
                  <a16:creationId xmlns:a16="http://schemas.microsoft.com/office/drawing/2014/main" id="{B9FCFFB0-0094-6448-87C3-0154061E6C27}"/>
                </a:ext>
              </a:extLst>
            </p:cNvPr>
            <p:cNvSpPr/>
            <p:nvPr/>
          </p:nvSpPr>
          <p:spPr>
            <a:xfrm>
              <a:off x="7380410"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26" name="object 23">
              <a:extLst>
                <a:ext uri="{FF2B5EF4-FFF2-40B4-BE49-F238E27FC236}">
                  <a16:creationId xmlns:a16="http://schemas.microsoft.com/office/drawing/2014/main" id="{CF8FCD71-F358-5C4E-934B-2BA8DB2A609C}"/>
                </a:ext>
              </a:extLst>
            </p:cNvPr>
            <p:cNvSpPr/>
            <p:nvPr/>
          </p:nvSpPr>
          <p:spPr>
            <a:xfrm>
              <a:off x="19441053"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27" name="object 24">
              <a:extLst>
                <a:ext uri="{FF2B5EF4-FFF2-40B4-BE49-F238E27FC236}">
                  <a16:creationId xmlns:a16="http://schemas.microsoft.com/office/drawing/2014/main" id="{4D434D3D-7DBC-6742-A8D9-F8B8FC8E1E05}"/>
                </a:ext>
              </a:extLst>
            </p:cNvPr>
            <p:cNvSpPr/>
            <p:nvPr/>
          </p:nvSpPr>
          <p:spPr>
            <a:xfrm>
              <a:off x="6366464"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28" name="object 25">
              <a:extLst>
                <a:ext uri="{FF2B5EF4-FFF2-40B4-BE49-F238E27FC236}">
                  <a16:creationId xmlns:a16="http://schemas.microsoft.com/office/drawing/2014/main" id="{8EA3B669-29FF-324B-8875-96C4B0655102}"/>
                </a:ext>
              </a:extLst>
            </p:cNvPr>
            <p:cNvSpPr/>
            <p:nvPr/>
          </p:nvSpPr>
          <p:spPr>
            <a:xfrm>
              <a:off x="240378"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29" name="object 26">
              <a:extLst>
                <a:ext uri="{FF2B5EF4-FFF2-40B4-BE49-F238E27FC236}">
                  <a16:creationId xmlns:a16="http://schemas.microsoft.com/office/drawing/2014/main" id="{A7AB49EB-807B-EF46-A499-50B61F00A44C}"/>
                </a:ext>
              </a:extLst>
            </p:cNvPr>
            <p:cNvSpPr/>
            <p:nvPr/>
          </p:nvSpPr>
          <p:spPr>
            <a:xfrm>
              <a:off x="240379"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30" name="object 27">
              <a:extLst>
                <a:ext uri="{FF2B5EF4-FFF2-40B4-BE49-F238E27FC236}">
                  <a16:creationId xmlns:a16="http://schemas.microsoft.com/office/drawing/2014/main" id="{D7F997AF-AEF9-2744-936C-FDF7EDD6EF1C}"/>
                </a:ext>
              </a:extLst>
            </p:cNvPr>
            <p:cNvSpPr/>
            <p:nvPr/>
          </p:nvSpPr>
          <p:spPr>
            <a:xfrm>
              <a:off x="5945333" y="4541066"/>
              <a:ext cx="0" cy="1367790"/>
            </a:xfrm>
            <a:custGeom>
              <a:avLst/>
              <a:gdLst/>
              <a:ahLst/>
              <a:cxnLst/>
              <a:rect l="l" t="t" r="r" b="b"/>
              <a:pathLst>
                <a:path h="1367789">
                  <a:moveTo>
                    <a:pt x="0" y="1367581"/>
                  </a:moveTo>
                  <a:lnTo>
                    <a:pt x="0" y="0"/>
                  </a:lnTo>
                </a:path>
              </a:pathLst>
            </a:custGeom>
            <a:ln w="8931">
              <a:solidFill>
                <a:schemeClr val="accent1"/>
              </a:solidFill>
            </a:ln>
          </p:spPr>
          <p:txBody>
            <a:bodyPr wrap="square" lIns="0" tIns="0" rIns="0" bIns="0" rtlCol="0"/>
            <a:lstStyle/>
            <a:p>
              <a:endParaRPr/>
            </a:p>
          </p:txBody>
        </p:sp>
        <p:sp>
          <p:nvSpPr>
            <p:cNvPr id="31" name="object 28">
              <a:extLst>
                <a:ext uri="{FF2B5EF4-FFF2-40B4-BE49-F238E27FC236}">
                  <a16:creationId xmlns:a16="http://schemas.microsoft.com/office/drawing/2014/main" id="{6E991268-9DEC-3849-86EC-C254119BE1B1}"/>
                </a:ext>
              </a:extLst>
            </p:cNvPr>
            <p:cNvSpPr/>
            <p:nvPr/>
          </p:nvSpPr>
          <p:spPr>
            <a:xfrm>
              <a:off x="647602" y="4541066"/>
              <a:ext cx="0" cy="1367790"/>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p>
          </p:txBody>
        </p:sp>
      </p:gr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4779963" y="1731963"/>
            <a:ext cx="1754187" cy="3254375"/>
          </a:xfrm>
          <a:solidFill>
            <a:srgbClr val="FFFFFF"/>
          </a:solidFill>
        </p:spPr>
        <p:txBody>
          <a:bodyPr/>
          <a:lstStyle/>
          <a:p>
            <a:r>
              <a:rPr lang="en-US" dirty="0"/>
              <a:t>CLICK TO ADD PHOTO</a:t>
            </a:r>
          </a:p>
        </p:txBody>
      </p:sp>
      <p:sp>
        <p:nvSpPr>
          <p:cNvPr id="34" name="Picture Placeholder 32">
            <a:extLst>
              <a:ext uri="{FF2B5EF4-FFF2-40B4-BE49-F238E27FC236}">
                <a16:creationId xmlns:a16="http://schemas.microsoft.com/office/drawing/2014/main" id="{9EE5868A-D875-504B-BFAC-08676BF0F86E}"/>
              </a:ext>
            </a:extLst>
          </p:cNvPr>
          <p:cNvSpPr>
            <a:spLocks noGrp="1"/>
          </p:cNvSpPr>
          <p:nvPr>
            <p:ph type="pic" sz="quarter" idx="14" hasCustomPrompt="1"/>
          </p:nvPr>
        </p:nvSpPr>
        <p:spPr>
          <a:xfrm>
            <a:off x="7291515" y="1731963"/>
            <a:ext cx="1754187" cy="3254375"/>
          </a:xfrm>
          <a:solidFill>
            <a:srgbClr val="FFFFFF"/>
          </a:solidFill>
        </p:spPr>
        <p:txBody>
          <a:bodyPr/>
          <a:lstStyle/>
          <a:p>
            <a:r>
              <a:rPr lang="en-US" dirty="0"/>
              <a:t>CLICK TO ADD PHOTO</a:t>
            </a:r>
          </a:p>
        </p:txBody>
      </p:sp>
      <p:sp>
        <p:nvSpPr>
          <p:cNvPr id="35" name="Picture Placeholder 32">
            <a:extLst>
              <a:ext uri="{FF2B5EF4-FFF2-40B4-BE49-F238E27FC236}">
                <a16:creationId xmlns:a16="http://schemas.microsoft.com/office/drawing/2014/main" id="{D6FB1BFA-CB90-4148-93FA-32F819BD9767}"/>
              </a:ext>
            </a:extLst>
          </p:cNvPr>
          <p:cNvSpPr>
            <a:spLocks noGrp="1"/>
          </p:cNvSpPr>
          <p:nvPr>
            <p:ph type="pic" sz="quarter" idx="15" hasCustomPrompt="1"/>
          </p:nvPr>
        </p:nvSpPr>
        <p:spPr>
          <a:xfrm>
            <a:off x="9803067" y="1731963"/>
            <a:ext cx="1754187" cy="3254375"/>
          </a:xfrm>
          <a:solidFill>
            <a:srgbClr val="FFFFFF"/>
          </a:solidFill>
        </p:spPr>
        <p:txBody>
          <a:bodyPr/>
          <a:lstStyle/>
          <a:p>
            <a:r>
              <a:rPr lang="en-US" dirty="0"/>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779963" y="5108946"/>
            <a:ext cx="2169473" cy="1358900"/>
          </a:xfrm>
        </p:spPr>
        <p:txBody>
          <a:bodyPr lIns="0" tIns="0" rIns="0" bIns="0">
            <a:noAutofit/>
          </a:bodyPr>
          <a:lstStyle>
            <a:lvl1pPr marL="0" indent="0">
              <a:spcBef>
                <a:spcPts val="0"/>
              </a:spcBef>
              <a:buNone/>
              <a:defRPr sz="1100" b="1" i="0">
                <a:solidFill>
                  <a:schemeClr val="accent2"/>
                </a:solidFill>
                <a:latin typeface="Obviously Wide Semi" pitchFamily="82" charset="77"/>
              </a:defRPr>
            </a:lvl1pPr>
            <a:lvl2pPr marL="11113" indent="0">
              <a:buNone/>
              <a:tabLst/>
              <a:defRPr sz="800" b="1" i="0">
                <a:solidFill>
                  <a:schemeClr val="accent1"/>
                </a:solidFill>
                <a:latin typeface="Obviously Wide Lght"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8" name="Text Placeholder 36">
            <a:extLst>
              <a:ext uri="{FF2B5EF4-FFF2-40B4-BE49-F238E27FC236}">
                <a16:creationId xmlns:a16="http://schemas.microsoft.com/office/drawing/2014/main" id="{1ED53BDF-8FC7-5B41-8852-DA848F467A45}"/>
              </a:ext>
            </a:extLst>
          </p:cNvPr>
          <p:cNvSpPr>
            <a:spLocks noGrp="1"/>
          </p:cNvSpPr>
          <p:nvPr>
            <p:ph type="body" sz="quarter" idx="17" hasCustomPrompt="1"/>
          </p:nvPr>
        </p:nvSpPr>
        <p:spPr>
          <a:xfrm>
            <a:off x="7291515" y="5108946"/>
            <a:ext cx="2169473" cy="1358900"/>
          </a:xfrm>
        </p:spPr>
        <p:txBody>
          <a:bodyPr lIns="0" tIns="0" rIns="0" bIns="0">
            <a:noAutofit/>
          </a:bodyPr>
          <a:lstStyle>
            <a:lvl1pPr marL="0" indent="0">
              <a:spcBef>
                <a:spcPts val="0"/>
              </a:spcBef>
              <a:buNone/>
              <a:defRPr sz="1100" b="1" i="0">
                <a:solidFill>
                  <a:schemeClr val="accent2"/>
                </a:solidFill>
                <a:latin typeface="Obviously Wide Semi" pitchFamily="82" charset="77"/>
              </a:defRPr>
            </a:lvl1pPr>
            <a:lvl2pPr marL="11113" indent="0">
              <a:buNone/>
              <a:tabLst/>
              <a:defRPr lang="en-US" sz="800" b="1" i="0" kern="1200" dirty="0">
                <a:solidFill>
                  <a:schemeClr val="accent1"/>
                </a:solidFill>
                <a:latin typeface="Obviously Wide Lght" pitchFamily="82" charset="77"/>
                <a:ea typeface="+mn-ea"/>
                <a:cs typeface="+mn-cs"/>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9" name="Text Placeholder 36">
            <a:extLst>
              <a:ext uri="{FF2B5EF4-FFF2-40B4-BE49-F238E27FC236}">
                <a16:creationId xmlns:a16="http://schemas.microsoft.com/office/drawing/2014/main" id="{E802398C-B22E-8A4E-AD12-4F7A8A973E26}"/>
              </a:ext>
            </a:extLst>
          </p:cNvPr>
          <p:cNvSpPr>
            <a:spLocks noGrp="1"/>
          </p:cNvSpPr>
          <p:nvPr>
            <p:ph type="body" sz="quarter" idx="18" hasCustomPrompt="1"/>
          </p:nvPr>
        </p:nvSpPr>
        <p:spPr>
          <a:xfrm>
            <a:off x="9803067" y="5108946"/>
            <a:ext cx="2169473" cy="1358900"/>
          </a:xfrm>
        </p:spPr>
        <p:txBody>
          <a:bodyPr lIns="0" tIns="0" rIns="0" bIns="0">
            <a:noAutofit/>
          </a:bodyPr>
          <a:lstStyle>
            <a:lvl1pPr marL="0" indent="0">
              <a:spcBef>
                <a:spcPts val="0"/>
              </a:spcBef>
              <a:buNone/>
              <a:defRPr sz="1100" b="1" i="0">
                <a:solidFill>
                  <a:schemeClr val="accent2"/>
                </a:solidFill>
                <a:latin typeface="Obviously Wide Semi" pitchFamily="82" charset="77"/>
              </a:defRPr>
            </a:lvl1pPr>
            <a:lvl2pPr marL="11113" indent="0">
              <a:buNone/>
              <a:tabLst/>
              <a:defRPr lang="en-US" sz="800" b="1" i="0" kern="1200" dirty="0">
                <a:solidFill>
                  <a:schemeClr val="accent1"/>
                </a:solidFill>
                <a:latin typeface="Obviously Wide Lght" pitchFamily="82" charset="77"/>
                <a:ea typeface="+mn-ea"/>
                <a:cs typeface="+mn-cs"/>
              </a:defRPr>
            </a:lvl2pPr>
            <a:lvl3pPr marL="914400" indent="0">
              <a:buNone/>
              <a:defRPr/>
            </a:lvl3pPr>
            <a:lvl4pPr marL="1371600" indent="0">
              <a:buNone/>
              <a:defRPr/>
            </a:lvl4pPr>
            <a:lvl5pPr marL="1828800" indent="0">
              <a:buNone/>
              <a:defRPr/>
            </a:lvl5pPr>
          </a:lstStyle>
          <a:p>
            <a:pPr lvl="0"/>
            <a:r>
              <a:rPr lang="en-US" dirty="0"/>
              <a:t>CLICK TO ADD TEXT HERE UNDER PHOTO</a:t>
            </a:r>
          </a:p>
          <a:p>
            <a:pPr marL="11113" lvl="1" indent="0" algn="l" defTabSz="914400" rtl="0" eaLnBrk="1" latinLnBrk="0" hangingPunct="1">
              <a:lnSpc>
                <a:spcPct val="90000"/>
              </a:lnSpc>
              <a:spcBef>
                <a:spcPts val="500"/>
              </a:spcBef>
              <a:buFont typeface="Arial" panose="020B0604020202020204" pitchFamily="34" charset="0"/>
              <a:buNone/>
              <a:tabLst/>
            </a:pPr>
            <a:r>
              <a:rPr lang="en-US" dirty="0"/>
              <a:t>Second Level</a:t>
            </a:r>
            <a:br>
              <a:rPr lang="en-US" dirty="0"/>
            </a:br>
            <a:r>
              <a:rPr lang="en-US" dirty="0"/>
              <a:t>Additional Line If Needed</a:t>
            </a:r>
          </a:p>
        </p:txBody>
      </p:sp>
      <p:sp>
        <p:nvSpPr>
          <p:cNvPr id="36" name="Slide Number Placeholder 5">
            <a:extLst>
              <a:ext uri="{FF2B5EF4-FFF2-40B4-BE49-F238E27FC236}">
                <a16:creationId xmlns:a16="http://schemas.microsoft.com/office/drawing/2014/main" id="{9752AA80-7B31-474B-87C3-AD46DD0921E6}"/>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1188179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Section-Streamlin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2BEF644-C6FC-50B6-7611-43AB99B0A006}"/>
              </a:ext>
            </a:extLst>
          </p:cNvPr>
          <p:cNvSpPr/>
          <p:nvPr userDrawn="1"/>
        </p:nvSpPr>
        <p:spPr>
          <a:xfrm>
            <a:off x="1379930" y="-5604"/>
            <a:ext cx="10812069" cy="6858000"/>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2014538" y="2892639"/>
            <a:ext cx="10126804" cy="1602589"/>
          </a:xfrm>
        </p:spPr>
        <p:txBody>
          <a:bodyPr lIns="0" tIns="0" rIns="0" bIns="0">
            <a:noAutofit/>
          </a:bodyPr>
          <a:lstStyle>
            <a:lvl1pPr algn="l">
              <a:lnSpc>
                <a:spcPct val="80000"/>
              </a:lnSpc>
              <a:defRPr sz="6600" b="1" i="0" spc="0" baseline="0">
                <a:solidFill>
                  <a:srgbClr val="FFFFFF"/>
                </a:solidFill>
                <a:latin typeface="Obviously Wide Lght" pitchFamily="82" charset="77"/>
              </a:defRPr>
            </a:lvl1pPr>
          </a:lstStyle>
          <a:p>
            <a:r>
              <a:rPr lang="en-US" dirty="0"/>
              <a:t>CLICK TO </a:t>
            </a:r>
            <a:br>
              <a:rPr lang="en-US" dirty="0"/>
            </a:br>
            <a:r>
              <a:rPr lang="en-US" dirty="0"/>
              <a:t>ADD TITLE</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2014538" y="1642244"/>
            <a:ext cx="4125195" cy="356684"/>
          </a:xfrm>
        </p:spPr>
        <p:txBody>
          <a:bodyPr lIns="0" tIns="0" rIns="0" bIns="0">
            <a:noAutofit/>
          </a:bodyPr>
          <a:lstStyle>
            <a:lvl1pPr marL="0" indent="0" algn="l">
              <a:spcBef>
                <a:spcPts val="0"/>
              </a:spcBef>
              <a:buNone/>
              <a:defRPr sz="1100" b="1" i="0">
                <a:solidFill>
                  <a:srgbClr val="FFFFFF"/>
                </a:solidFill>
                <a:latin typeface="Obviously Wide Bold" pitchFamily="82" charset="77"/>
              </a:defRPr>
            </a:lvl1pPr>
            <a:lvl2pPr marL="11113" indent="0" algn="ctr">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SECTION NUMBER</a:t>
            </a:r>
          </a:p>
        </p:txBody>
      </p:sp>
      <p:grpSp>
        <p:nvGrpSpPr>
          <p:cNvPr id="10" name="Group 9">
            <a:extLst>
              <a:ext uri="{FF2B5EF4-FFF2-40B4-BE49-F238E27FC236}">
                <a16:creationId xmlns:a16="http://schemas.microsoft.com/office/drawing/2014/main" id="{8C327ED3-5712-7548-BB4E-7FA763E24789}"/>
              </a:ext>
            </a:extLst>
          </p:cNvPr>
          <p:cNvGrpSpPr/>
          <p:nvPr userDrawn="1"/>
        </p:nvGrpSpPr>
        <p:grpSpPr>
          <a:xfrm>
            <a:off x="2128842" y="307065"/>
            <a:ext cx="1054452" cy="6343343"/>
            <a:chOff x="5637151" y="307065"/>
            <a:chExt cx="1054452" cy="6343343"/>
          </a:xfrm>
        </p:grpSpPr>
        <p:grpSp>
          <p:nvGrpSpPr>
            <p:cNvPr id="6" name="Group 5">
              <a:extLst>
                <a:ext uri="{FF2B5EF4-FFF2-40B4-BE49-F238E27FC236}">
                  <a16:creationId xmlns:a16="http://schemas.microsoft.com/office/drawing/2014/main" id="{C4BDCFB6-C0E5-2B46-8BC5-A15442E76136}"/>
                </a:ext>
              </a:extLst>
            </p:cNvPr>
            <p:cNvGrpSpPr/>
            <p:nvPr userDrawn="1"/>
          </p:nvGrpSpPr>
          <p:grpSpPr>
            <a:xfrm>
              <a:off x="5637151" y="307065"/>
              <a:ext cx="1054452" cy="97449"/>
              <a:chOff x="5637151" y="307065"/>
              <a:chExt cx="1054452" cy="97449"/>
            </a:xfrm>
          </p:grpSpPr>
          <p:sp>
            <p:nvSpPr>
              <p:cNvPr id="85" name="object 12">
                <a:extLst>
                  <a:ext uri="{FF2B5EF4-FFF2-40B4-BE49-F238E27FC236}">
                    <a16:creationId xmlns:a16="http://schemas.microsoft.com/office/drawing/2014/main" id="{20A0BB2C-305F-2447-A3AD-8BC7CEF7C6EC}"/>
                  </a:ext>
                </a:extLst>
              </p:cNvPr>
              <p:cNvSpPr/>
              <p:nvPr/>
            </p:nvSpPr>
            <p:spPr>
              <a:xfrm rot="16200000" flipV="1">
                <a:off x="5936682" y="7534"/>
                <a:ext cx="0" cy="599062"/>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95" name="object 22">
                <a:extLst>
                  <a:ext uri="{FF2B5EF4-FFF2-40B4-BE49-F238E27FC236}">
                    <a16:creationId xmlns:a16="http://schemas.microsoft.com/office/drawing/2014/main" id="{4A7269EA-1929-F449-90A7-52CEFEA9788A}"/>
                  </a:ext>
                </a:extLst>
              </p:cNvPr>
              <p:cNvSpPr/>
              <p:nvPr/>
            </p:nvSpPr>
            <p:spPr>
              <a:xfrm rot="16200000" flipV="1">
                <a:off x="6392072" y="104983"/>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 name="Group 3">
              <a:extLst>
                <a:ext uri="{FF2B5EF4-FFF2-40B4-BE49-F238E27FC236}">
                  <a16:creationId xmlns:a16="http://schemas.microsoft.com/office/drawing/2014/main" id="{EA763CF8-ED67-7E4D-AD63-D891262541F8}"/>
                </a:ext>
              </a:extLst>
            </p:cNvPr>
            <p:cNvGrpSpPr/>
            <p:nvPr userDrawn="1"/>
          </p:nvGrpSpPr>
          <p:grpSpPr>
            <a:xfrm>
              <a:off x="5637151" y="748531"/>
              <a:ext cx="1054452" cy="111512"/>
              <a:chOff x="5637151" y="748531"/>
              <a:chExt cx="1054452" cy="111512"/>
            </a:xfrm>
          </p:grpSpPr>
          <p:sp>
            <p:nvSpPr>
              <p:cNvPr id="83" name="object 10">
                <a:extLst>
                  <a:ext uri="{FF2B5EF4-FFF2-40B4-BE49-F238E27FC236}">
                    <a16:creationId xmlns:a16="http://schemas.microsoft.com/office/drawing/2014/main" id="{1664A7E9-2AF1-2C41-B567-011C439AD806}"/>
                  </a:ext>
                </a:extLst>
              </p:cNvPr>
              <p:cNvSpPr/>
              <p:nvPr/>
            </p:nvSpPr>
            <p:spPr>
              <a:xfrm rot="16200000" flipV="1">
                <a:off x="5936682" y="449000"/>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103" name="object 22">
                <a:extLst>
                  <a:ext uri="{FF2B5EF4-FFF2-40B4-BE49-F238E27FC236}">
                    <a16:creationId xmlns:a16="http://schemas.microsoft.com/office/drawing/2014/main" id="{1D522858-4C50-BF49-9A8D-7FE0068CEA5D}"/>
                  </a:ext>
                </a:extLst>
              </p:cNvPr>
              <p:cNvSpPr/>
              <p:nvPr userDrawn="1"/>
            </p:nvSpPr>
            <p:spPr>
              <a:xfrm rot="16200000" flipV="1">
                <a:off x="6392072" y="48970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04" name="object 10">
                <a:extLst>
                  <a:ext uri="{FF2B5EF4-FFF2-40B4-BE49-F238E27FC236}">
                    <a16:creationId xmlns:a16="http://schemas.microsoft.com/office/drawing/2014/main" id="{E6ED7C9F-DE60-6142-85FB-84183FBE46A8}"/>
                  </a:ext>
                </a:extLst>
              </p:cNvPr>
              <p:cNvSpPr/>
              <p:nvPr userDrawn="1"/>
            </p:nvSpPr>
            <p:spPr>
              <a:xfrm rot="16200000" flipV="1">
                <a:off x="5936682" y="560512"/>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grpSp>
        <p:grpSp>
          <p:nvGrpSpPr>
            <p:cNvPr id="3" name="Group 2">
              <a:extLst>
                <a:ext uri="{FF2B5EF4-FFF2-40B4-BE49-F238E27FC236}">
                  <a16:creationId xmlns:a16="http://schemas.microsoft.com/office/drawing/2014/main" id="{82315F7F-4505-1E44-B4A9-946D338BB7F2}"/>
                </a:ext>
              </a:extLst>
            </p:cNvPr>
            <p:cNvGrpSpPr/>
            <p:nvPr userDrawn="1"/>
          </p:nvGrpSpPr>
          <p:grpSpPr>
            <a:xfrm>
              <a:off x="5637151" y="1356272"/>
              <a:ext cx="1054452" cy="18398"/>
              <a:chOff x="5637151" y="1356272"/>
              <a:chExt cx="1054452" cy="18398"/>
            </a:xfrm>
          </p:grpSpPr>
          <p:sp>
            <p:nvSpPr>
              <p:cNvPr id="105" name="object 10">
                <a:extLst>
                  <a:ext uri="{FF2B5EF4-FFF2-40B4-BE49-F238E27FC236}">
                    <a16:creationId xmlns:a16="http://schemas.microsoft.com/office/drawing/2014/main" id="{D4EC7CE9-4E7F-F44C-A86E-F5FD5BCB2D51}"/>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6" name="object 22">
                <a:extLst>
                  <a:ext uri="{FF2B5EF4-FFF2-40B4-BE49-F238E27FC236}">
                    <a16:creationId xmlns:a16="http://schemas.microsoft.com/office/drawing/2014/main" id="{28D9D4FF-0CEF-8942-AEEC-8F076767F7ED}"/>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107" name="Group 106">
              <a:extLst>
                <a:ext uri="{FF2B5EF4-FFF2-40B4-BE49-F238E27FC236}">
                  <a16:creationId xmlns:a16="http://schemas.microsoft.com/office/drawing/2014/main" id="{41E81656-5DF7-4440-AEC7-8432B2D8B458}"/>
                </a:ext>
              </a:extLst>
            </p:cNvPr>
            <p:cNvGrpSpPr/>
            <p:nvPr userDrawn="1"/>
          </p:nvGrpSpPr>
          <p:grpSpPr>
            <a:xfrm>
              <a:off x="5637151" y="2332004"/>
              <a:ext cx="1054452" cy="18398"/>
              <a:chOff x="5637151" y="1356272"/>
              <a:chExt cx="1054452" cy="18398"/>
            </a:xfrm>
          </p:grpSpPr>
          <p:sp>
            <p:nvSpPr>
              <p:cNvPr id="108" name="object 10">
                <a:extLst>
                  <a:ext uri="{FF2B5EF4-FFF2-40B4-BE49-F238E27FC236}">
                    <a16:creationId xmlns:a16="http://schemas.microsoft.com/office/drawing/2014/main" id="{FC633C80-931A-6046-A86C-5B3B5E35526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9" name="object 22">
                <a:extLst>
                  <a:ext uri="{FF2B5EF4-FFF2-40B4-BE49-F238E27FC236}">
                    <a16:creationId xmlns:a16="http://schemas.microsoft.com/office/drawing/2014/main" id="{EB37AA53-B39F-5943-A2D7-62C4ED03DF8B}"/>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112" name="object 22">
              <a:extLst>
                <a:ext uri="{FF2B5EF4-FFF2-40B4-BE49-F238E27FC236}">
                  <a16:creationId xmlns:a16="http://schemas.microsoft.com/office/drawing/2014/main" id="{1F96AA9D-F35D-2F40-B381-567D0993ACF9}"/>
                </a:ext>
              </a:extLst>
            </p:cNvPr>
            <p:cNvSpPr/>
            <p:nvPr userDrawn="1"/>
          </p:nvSpPr>
          <p:spPr>
            <a:xfrm rot="16200000" flipV="1">
              <a:off x="5936682" y="244674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113" name="Group 112">
              <a:extLst>
                <a:ext uri="{FF2B5EF4-FFF2-40B4-BE49-F238E27FC236}">
                  <a16:creationId xmlns:a16="http://schemas.microsoft.com/office/drawing/2014/main" id="{BA83DEA0-C7C5-4540-B125-1B8E0449CBC3}"/>
                </a:ext>
              </a:extLst>
            </p:cNvPr>
            <p:cNvGrpSpPr/>
            <p:nvPr userDrawn="1"/>
          </p:nvGrpSpPr>
          <p:grpSpPr>
            <a:xfrm flipH="1">
              <a:off x="5637151" y="4556673"/>
              <a:ext cx="1054452" cy="18398"/>
              <a:chOff x="5637151" y="1356272"/>
              <a:chExt cx="1054452" cy="18398"/>
            </a:xfrm>
          </p:grpSpPr>
          <p:sp>
            <p:nvSpPr>
              <p:cNvPr id="114" name="object 10">
                <a:extLst>
                  <a:ext uri="{FF2B5EF4-FFF2-40B4-BE49-F238E27FC236}">
                    <a16:creationId xmlns:a16="http://schemas.microsoft.com/office/drawing/2014/main" id="{FE776D9C-25DC-9B42-83DB-E2141E9301B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15" name="object 22">
                <a:extLst>
                  <a:ext uri="{FF2B5EF4-FFF2-40B4-BE49-F238E27FC236}">
                    <a16:creationId xmlns:a16="http://schemas.microsoft.com/office/drawing/2014/main" id="{FD80E040-732F-484F-B3F0-95610A60A9D5}"/>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116" name="Group 115">
              <a:extLst>
                <a:ext uri="{FF2B5EF4-FFF2-40B4-BE49-F238E27FC236}">
                  <a16:creationId xmlns:a16="http://schemas.microsoft.com/office/drawing/2014/main" id="{14B2F268-6F98-FF4A-A5EA-AF73A902AC19}"/>
                </a:ext>
              </a:extLst>
            </p:cNvPr>
            <p:cNvGrpSpPr/>
            <p:nvPr userDrawn="1"/>
          </p:nvGrpSpPr>
          <p:grpSpPr>
            <a:xfrm flipH="1">
              <a:off x="5637151" y="5071585"/>
              <a:ext cx="1054452" cy="444171"/>
              <a:chOff x="5637151" y="1285667"/>
              <a:chExt cx="1054452" cy="444171"/>
            </a:xfrm>
          </p:grpSpPr>
          <p:sp>
            <p:nvSpPr>
              <p:cNvPr id="117" name="object 10">
                <a:extLst>
                  <a:ext uri="{FF2B5EF4-FFF2-40B4-BE49-F238E27FC236}">
                    <a16:creationId xmlns:a16="http://schemas.microsoft.com/office/drawing/2014/main" id="{30C5061F-C125-CD43-96D1-11A2BAC617B0}"/>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18" name="object 22">
                <a:extLst>
                  <a:ext uri="{FF2B5EF4-FFF2-40B4-BE49-F238E27FC236}">
                    <a16:creationId xmlns:a16="http://schemas.microsoft.com/office/drawing/2014/main" id="{1A94F29D-7D47-1D49-8452-7CC51903444E}"/>
                  </a:ext>
                </a:extLst>
              </p:cNvPr>
              <p:cNvSpPr/>
              <p:nvPr userDrawn="1"/>
            </p:nvSpPr>
            <p:spPr>
              <a:xfrm rot="16200000" flipV="1">
                <a:off x="6392072" y="986136"/>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19" name="object 10">
                <a:extLst>
                  <a:ext uri="{FF2B5EF4-FFF2-40B4-BE49-F238E27FC236}">
                    <a16:creationId xmlns:a16="http://schemas.microsoft.com/office/drawing/2014/main" id="{F3062388-C474-0145-BD2D-E8A54F753687}"/>
                  </a:ext>
                </a:extLst>
              </p:cNvPr>
              <p:cNvSpPr/>
              <p:nvPr userDrawn="1"/>
            </p:nvSpPr>
            <p:spPr>
              <a:xfrm rot="16200000" flipV="1">
                <a:off x="5936682" y="1430307"/>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20" name="object 22">
                <a:extLst>
                  <a:ext uri="{FF2B5EF4-FFF2-40B4-BE49-F238E27FC236}">
                    <a16:creationId xmlns:a16="http://schemas.microsoft.com/office/drawing/2014/main" id="{20C94855-6E55-F149-A261-755035492EE9}"/>
                  </a:ext>
                </a:extLst>
              </p:cNvPr>
              <p:cNvSpPr/>
              <p:nvPr userDrawn="1"/>
            </p:nvSpPr>
            <p:spPr>
              <a:xfrm rot="16200000" flipV="1">
                <a:off x="6392072" y="1359702"/>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123" name="object 22">
              <a:extLst>
                <a:ext uri="{FF2B5EF4-FFF2-40B4-BE49-F238E27FC236}">
                  <a16:creationId xmlns:a16="http://schemas.microsoft.com/office/drawing/2014/main" id="{ACC052A3-7706-AA41-8350-3167E4D4EF00}"/>
                </a:ext>
              </a:extLst>
            </p:cNvPr>
            <p:cNvSpPr/>
            <p:nvPr userDrawn="1"/>
          </p:nvSpPr>
          <p:spPr>
            <a:xfrm rot="5400000" flipH="1" flipV="1">
              <a:off x="5936682" y="5521587"/>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124" name="Group 123">
              <a:extLst>
                <a:ext uri="{FF2B5EF4-FFF2-40B4-BE49-F238E27FC236}">
                  <a16:creationId xmlns:a16="http://schemas.microsoft.com/office/drawing/2014/main" id="{48AD24F0-48FE-844F-9919-460848199908}"/>
                </a:ext>
              </a:extLst>
            </p:cNvPr>
            <p:cNvGrpSpPr/>
            <p:nvPr userDrawn="1"/>
          </p:nvGrpSpPr>
          <p:grpSpPr>
            <a:xfrm>
              <a:off x="5637151" y="6467844"/>
              <a:ext cx="1039485" cy="182564"/>
              <a:chOff x="5637151" y="1356272"/>
              <a:chExt cx="1039485" cy="182564"/>
            </a:xfrm>
          </p:grpSpPr>
          <p:sp>
            <p:nvSpPr>
              <p:cNvPr id="125" name="object 10">
                <a:extLst>
                  <a:ext uri="{FF2B5EF4-FFF2-40B4-BE49-F238E27FC236}">
                    <a16:creationId xmlns:a16="http://schemas.microsoft.com/office/drawing/2014/main" id="{9A8376C7-3A5F-0045-BC2A-6BE9415D8DF5}"/>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26" name="object 22">
                <a:extLst>
                  <a:ext uri="{FF2B5EF4-FFF2-40B4-BE49-F238E27FC236}">
                    <a16:creationId xmlns:a16="http://schemas.microsoft.com/office/drawing/2014/main" id="{F3B0EB26-764F-D648-83B0-E895796D04F2}"/>
                  </a:ext>
                </a:extLst>
              </p:cNvPr>
              <p:cNvSpPr/>
              <p:nvPr userDrawn="1"/>
            </p:nvSpPr>
            <p:spPr>
              <a:xfrm rot="16200000" flipV="1">
                <a:off x="6377105" y="1239305"/>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sp>
        <p:nvSpPr>
          <p:cNvPr id="127" name="Slide Number Placeholder 5">
            <a:extLst>
              <a:ext uri="{FF2B5EF4-FFF2-40B4-BE49-F238E27FC236}">
                <a16:creationId xmlns:a16="http://schemas.microsoft.com/office/drawing/2014/main" id="{813A4B81-CC46-F94B-A20F-AAF752AC4443}"/>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pic>
        <p:nvPicPr>
          <p:cNvPr id="33" name="Picture 32">
            <a:extLst>
              <a:ext uri="{FF2B5EF4-FFF2-40B4-BE49-F238E27FC236}">
                <a16:creationId xmlns:a16="http://schemas.microsoft.com/office/drawing/2014/main" id="{08D1E506-DFCA-0141-AF59-5E898D28FE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9196" y="5954169"/>
            <a:ext cx="732591" cy="732591"/>
          </a:xfrm>
          <a:prstGeom prst="rect">
            <a:avLst/>
          </a:prstGeom>
        </p:spPr>
      </p:pic>
    </p:spTree>
    <p:extLst>
      <p:ext uri="{BB962C8B-B14F-4D97-AF65-F5344CB8AC3E}">
        <p14:creationId xmlns:p14="http://schemas.microsoft.com/office/powerpoint/2010/main" val="26350684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Section-Streamline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9A0BAC-D37A-FB65-272E-5FE209EFEEBE}"/>
              </a:ext>
            </a:extLst>
          </p:cNvPr>
          <p:cNvSpPr/>
          <p:nvPr userDrawn="1"/>
        </p:nvSpPr>
        <p:spPr>
          <a:xfrm>
            <a:off x="1343025" y="-2"/>
            <a:ext cx="10872380" cy="6858002"/>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FCF71CA8-3C13-A846-950D-185342585695}"/>
              </a:ext>
            </a:extLst>
          </p:cNvPr>
          <p:cNvGrpSpPr/>
          <p:nvPr userDrawn="1"/>
        </p:nvGrpSpPr>
        <p:grpSpPr>
          <a:xfrm>
            <a:off x="2128842" y="307065"/>
            <a:ext cx="1054452" cy="6343343"/>
            <a:chOff x="5637151" y="307065"/>
            <a:chExt cx="1054452" cy="6343343"/>
          </a:xfrm>
        </p:grpSpPr>
        <p:grpSp>
          <p:nvGrpSpPr>
            <p:cNvPr id="36" name="Group 35">
              <a:extLst>
                <a:ext uri="{FF2B5EF4-FFF2-40B4-BE49-F238E27FC236}">
                  <a16:creationId xmlns:a16="http://schemas.microsoft.com/office/drawing/2014/main" id="{8D9749FD-1650-AC4C-8FAF-7A5967BFDB07}"/>
                </a:ext>
              </a:extLst>
            </p:cNvPr>
            <p:cNvGrpSpPr/>
            <p:nvPr userDrawn="1"/>
          </p:nvGrpSpPr>
          <p:grpSpPr>
            <a:xfrm>
              <a:off x="5637151" y="307065"/>
              <a:ext cx="1054452" cy="97449"/>
              <a:chOff x="5637151" y="307065"/>
              <a:chExt cx="1054452" cy="97449"/>
            </a:xfrm>
          </p:grpSpPr>
          <p:sp>
            <p:nvSpPr>
              <p:cNvPr id="61" name="object 12">
                <a:extLst>
                  <a:ext uri="{FF2B5EF4-FFF2-40B4-BE49-F238E27FC236}">
                    <a16:creationId xmlns:a16="http://schemas.microsoft.com/office/drawing/2014/main" id="{9F9996D8-A547-A04D-82CA-0856441B2AD5}"/>
                  </a:ext>
                </a:extLst>
              </p:cNvPr>
              <p:cNvSpPr/>
              <p:nvPr/>
            </p:nvSpPr>
            <p:spPr>
              <a:xfrm rot="16200000" flipV="1">
                <a:off x="5936682" y="7534"/>
                <a:ext cx="0" cy="599062"/>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a:p>
            </p:txBody>
          </p:sp>
          <p:sp>
            <p:nvSpPr>
              <p:cNvPr id="62" name="object 22">
                <a:extLst>
                  <a:ext uri="{FF2B5EF4-FFF2-40B4-BE49-F238E27FC236}">
                    <a16:creationId xmlns:a16="http://schemas.microsoft.com/office/drawing/2014/main" id="{E8744191-3CCC-CE4E-BB90-9766515C313B}"/>
                  </a:ext>
                </a:extLst>
              </p:cNvPr>
              <p:cNvSpPr/>
              <p:nvPr/>
            </p:nvSpPr>
            <p:spPr>
              <a:xfrm rot="16200000" flipV="1">
                <a:off x="6392072" y="104983"/>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grpSp>
          <p:nvGrpSpPr>
            <p:cNvPr id="38" name="Group 37">
              <a:extLst>
                <a:ext uri="{FF2B5EF4-FFF2-40B4-BE49-F238E27FC236}">
                  <a16:creationId xmlns:a16="http://schemas.microsoft.com/office/drawing/2014/main" id="{2A7499B9-3195-D045-A404-4C018F7DE908}"/>
                </a:ext>
              </a:extLst>
            </p:cNvPr>
            <p:cNvGrpSpPr/>
            <p:nvPr userDrawn="1"/>
          </p:nvGrpSpPr>
          <p:grpSpPr>
            <a:xfrm>
              <a:off x="5637151" y="748531"/>
              <a:ext cx="1054452" cy="111512"/>
              <a:chOff x="5637151" y="748531"/>
              <a:chExt cx="1054452" cy="111512"/>
            </a:xfrm>
          </p:grpSpPr>
          <p:sp>
            <p:nvSpPr>
              <p:cNvPr id="58" name="object 10">
                <a:extLst>
                  <a:ext uri="{FF2B5EF4-FFF2-40B4-BE49-F238E27FC236}">
                    <a16:creationId xmlns:a16="http://schemas.microsoft.com/office/drawing/2014/main" id="{C89791E1-8ED0-D048-8581-B3572F454F6E}"/>
                  </a:ext>
                </a:extLst>
              </p:cNvPr>
              <p:cNvSpPr/>
              <p:nvPr/>
            </p:nvSpPr>
            <p:spPr>
              <a:xfrm rot="16200000" flipV="1">
                <a:off x="5936682" y="449000"/>
                <a:ext cx="0" cy="599062"/>
              </a:xfrm>
              <a:custGeom>
                <a:avLst/>
                <a:gdLst/>
                <a:ahLst/>
                <a:cxnLst/>
                <a:rect l="l" t="t" r="r" b="b"/>
                <a:pathLst>
                  <a:path h="1367790">
                    <a:moveTo>
                      <a:pt x="0" y="1367591"/>
                    </a:moveTo>
                    <a:lnTo>
                      <a:pt x="0" y="0"/>
                    </a:lnTo>
                  </a:path>
                </a:pathLst>
              </a:custGeom>
              <a:ln w="36313">
                <a:solidFill>
                  <a:schemeClr val="accent2"/>
                </a:solidFill>
              </a:ln>
            </p:spPr>
            <p:txBody>
              <a:bodyPr wrap="square" lIns="0" tIns="0" rIns="0" bIns="0" rtlCol="0"/>
              <a:lstStyle/>
              <a:p>
                <a:endParaRPr/>
              </a:p>
            </p:txBody>
          </p:sp>
          <p:sp>
            <p:nvSpPr>
              <p:cNvPr id="59" name="object 22">
                <a:extLst>
                  <a:ext uri="{FF2B5EF4-FFF2-40B4-BE49-F238E27FC236}">
                    <a16:creationId xmlns:a16="http://schemas.microsoft.com/office/drawing/2014/main" id="{ED37D4F5-434C-7F45-B6F6-0C2FBCC83FF8}"/>
                  </a:ext>
                </a:extLst>
              </p:cNvPr>
              <p:cNvSpPr/>
              <p:nvPr userDrawn="1"/>
            </p:nvSpPr>
            <p:spPr>
              <a:xfrm rot="16200000" flipV="1">
                <a:off x="6392072" y="489700"/>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sp>
            <p:nvSpPr>
              <p:cNvPr id="60" name="object 10">
                <a:extLst>
                  <a:ext uri="{FF2B5EF4-FFF2-40B4-BE49-F238E27FC236}">
                    <a16:creationId xmlns:a16="http://schemas.microsoft.com/office/drawing/2014/main" id="{8D5A636C-2F49-0143-8A47-F90ABB33E47D}"/>
                  </a:ext>
                </a:extLst>
              </p:cNvPr>
              <p:cNvSpPr/>
              <p:nvPr userDrawn="1"/>
            </p:nvSpPr>
            <p:spPr>
              <a:xfrm rot="16200000" flipV="1">
                <a:off x="5936682" y="560512"/>
                <a:ext cx="0" cy="599062"/>
              </a:xfrm>
              <a:custGeom>
                <a:avLst/>
                <a:gdLst/>
                <a:ahLst/>
                <a:cxnLst/>
                <a:rect l="l" t="t" r="r" b="b"/>
                <a:pathLst>
                  <a:path h="1367790">
                    <a:moveTo>
                      <a:pt x="0" y="1367591"/>
                    </a:moveTo>
                    <a:lnTo>
                      <a:pt x="0" y="0"/>
                    </a:lnTo>
                  </a:path>
                </a:pathLst>
              </a:custGeom>
              <a:ln w="36313">
                <a:solidFill>
                  <a:schemeClr val="accent2"/>
                </a:solidFill>
              </a:ln>
            </p:spPr>
            <p:txBody>
              <a:bodyPr wrap="square" lIns="0" tIns="0" rIns="0" bIns="0" rtlCol="0"/>
              <a:lstStyle/>
              <a:p>
                <a:endParaRPr/>
              </a:p>
            </p:txBody>
          </p:sp>
        </p:grpSp>
        <p:grpSp>
          <p:nvGrpSpPr>
            <p:cNvPr id="39" name="Group 38">
              <a:extLst>
                <a:ext uri="{FF2B5EF4-FFF2-40B4-BE49-F238E27FC236}">
                  <a16:creationId xmlns:a16="http://schemas.microsoft.com/office/drawing/2014/main" id="{D2037C88-237D-AF48-9D71-2D84C1F29960}"/>
                </a:ext>
              </a:extLst>
            </p:cNvPr>
            <p:cNvGrpSpPr/>
            <p:nvPr userDrawn="1"/>
          </p:nvGrpSpPr>
          <p:grpSpPr>
            <a:xfrm>
              <a:off x="5637151" y="1356272"/>
              <a:ext cx="1054452" cy="18398"/>
              <a:chOff x="5637151" y="1356272"/>
              <a:chExt cx="1054452" cy="18398"/>
            </a:xfrm>
          </p:grpSpPr>
          <p:sp>
            <p:nvSpPr>
              <p:cNvPr id="56" name="object 10">
                <a:extLst>
                  <a:ext uri="{FF2B5EF4-FFF2-40B4-BE49-F238E27FC236}">
                    <a16:creationId xmlns:a16="http://schemas.microsoft.com/office/drawing/2014/main" id="{4DB64A41-693C-D44E-BF7F-033274EE04E3}"/>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2"/>
                </a:solidFill>
              </a:ln>
            </p:spPr>
            <p:txBody>
              <a:bodyPr wrap="square" lIns="0" tIns="0" rIns="0" bIns="0" rtlCol="0"/>
              <a:lstStyle/>
              <a:p>
                <a:endParaRPr/>
              </a:p>
            </p:txBody>
          </p:sp>
          <p:sp>
            <p:nvSpPr>
              <p:cNvPr id="57" name="object 22">
                <a:extLst>
                  <a:ext uri="{FF2B5EF4-FFF2-40B4-BE49-F238E27FC236}">
                    <a16:creationId xmlns:a16="http://schemas.microsoft.com/office/drawing/2014/main" id="{7D74FD52-9AC0-1A41-B7A6-168AAC276A53}"/>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grpSp>
          <p:nvGrpSpPr>
            <p:cNvPr id="40" name="Group 39">
              <a:extLst>
                <a:ext uri="{FF2B5EF4-FFF2-40B4-BE49-F238E27FC236}">
                  <a16:creationId xmlns:a16="http://schemas.microsoft.com/office/drawing/2014/main" id="{9F9E9A71-0FF1-3941-B88B-324ED6B5FA49}"/>
                </a:ext>
              </a:extLst>
            </p:cNvPr>
            <p:cNvGrpSpPr/>
            <p:nvPr userDrawn="1"/>
          </p:nvGrpSpPr>
          <p:grpSpPr>
            <a:xfrm>
              <a:off x="5637151" y="2332004"/>
              <a:ext cx="1054452" cy="18398"/>
              <a:chOff x="5637151" y="1356272"/>
              <a:chExt cx="1054452" cy="18398"/>
            </a:xfrm>
          </p:grpSpPr>
          <p:sp>
            <p:nvSpPr>
              <p:cNvPr id="54" name="object 10">
                <a:extLst>
                  <a:ext uri="{FF2B5EF4-FFF2-40B4-BE49-F238E27FC236}">
                    <a16:creationId xmlns:a16="http://schemas.microsoft.com/office/drawing/2014/main" id="{8EAFBA7B-BF3D-0F42-B8E1-78A9A998D240}"/>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2"/>
                </a:solidFill>
              </a:ln>
            </p:spPr>
            <p:txBody>
              <a:bodyPr wrap="square" lIns="0" tIns="0" rIns="0" bIns="0" rtlCol="0"/>
              <a:lstStyle/>
              <a:p>
                <a:endParaRPr/>
              </a:p>
            </p:txBody>
          </p:sp>
          <p:sp>
            <p:nvSpPr>
              <p:cNvPr id="55" name="object 22">
                <a:extLst>
                  <a:ext uri="{FF2B5EF4-FFF2-40B4-BE49-F238E27FC236}">
                    <a16:creationId xmlns:a16="http://schemas.microsoft.com/office/drawing/2014/main" id="{4B18B7FF-5747-C049-A6C5-4F423D9F5986}"/>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sp>
          <p:nvSpPr>
            <p:cNvPr id="41" name="object 22">
              <a:extLst>
                <a:ext uri="{FF2B5EF4-FFF2-40B4-BE49-F238E27FC236}">
                  <a16:creationId xmlns:a16="http://schemas.microsoft.com/office/drawing/2014/main" id="{A56F6ECD-C894-5944-BE88-D7507C74EAF2}"/>
                </a:ext>
              </a:extLst>
            </p:cNvPr>
            <p:cNvSpPr/>
            <p:nvPr userDrawn="1"/>
          </p:nvSpPr>
          <p:spPr>
            <a:xfrm rot="16200000" flipV="1">
              <a:off x="5936682" y="2446740"/>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nvGrpSpPr>
            <p:cNvPr id="42" name="Group 41">
              <a:extLst>
                <a:ext uri="{FF2B5EF4-FFF2-40B4-BE49-F238E27FC236}">
                  <a16:creationId xmlns:a16="http://schemas.microsoft.com/office/drawing/2014/main" id="{BFAEDB62-5DF7-3B4F-A4FB-DB3F193C6B87}"/>
                </a:ext>
              </a:extLst>
            </p:cNvPr>
            <p:cNvGrpSpPr/>
            <p:nvPr userDrawn="1"/>
          </p:nvGrpSpPr>
          <p:grpSpPr>
            <a:xfrm flipH="1">
              <a:off x="5637151" y="4556673"/>
              <a:ext cx="1054452" cy="18398"/>
              <a:chOff x="5637151" y="1356272"/>
              <a:chExt cx="1054452" cy="18398"/>
            </a:xfrm>
          </p:grpSpPr>
          <p:sp>
            <p:nvSpPr>
              <p:cNvPr id="52" name="object 10">
                <a:extLst>
                  <a:ext uri="{FF2B5EF4-FFF2-40B4-BE49-F238E27FC236}">
                    <a16:creationId xmlns:a16="http://schemas.microsoft.com/office/drawing/2014/main" id="{EEB282D0-9214-4844-A266-84F472E2FEC9}"/>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2"/>
                </a:solidFill>
              </a:ln>
            </p:spPr>
            <p:txBody>
              <a:bodyPr wrap="square" lIns="0" tIns="0" rIns="0" bIns="0" rtlCol="0"/>
              <a:lstStyle/>
              <a:p>
                <a:endParaRPr/>
              </a:p>
            </p:txBody>
          </p:sp>
          <p:sp>
            <p:nvSpPr>
              <p:cNvPr id="53" name="object 22">
                <a:extLst>
                  <a:ext uri="{FF2B5EF4-FFF2-40B4-BE49-F238E27FC236}">
                    <a16:creationId xmlns:a16="http://schemas.microsoft.com/office/drawing/2014/main" id="{6F9330EC-85CF-CB43-9A77-C814C76E7BDF}"/>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grpSp>
          <p:nvGrpSpPr>
            <p:cNvPr id="43" name="Group 42">
              <a:extLst>
                <a:ext uri="{FF2B5EF4-FFF2-40B4-BE49-F238E27FC236}">
                  <a16:creationId xmlns:a16="http://schemas.microsoft.com/office/drawing/2014/main" id="{694A5AAC-867A-C542-962B-18338EECF9C6}"/>
                </a:ext>
              </a:extLst>
            </p:cNvPr>
            <p:cNvGrpSpPr/>
            <p:nvPr userDrawn="1"/>
          </p:nvGrpSpPr>
          <p:grpSpPr>
            <a:xfrm flipH="1">
              <a:off x="5637151" y="5071585"/>
              <a:ext cx="1054452" cy="444171"/>
              <a:chOff x="5637151" y="1285667"/>
              <a:chExt cx="1054452" cy="444171"/>
            </a:xfrm>
          </p:grpSpPr>
          <p:sp>
            <p:nvSpPr>
              <p:cNvPr id="48" name="object 10">
                <a:extLst>
                  <a:ext uri="{FF2B5EF4-FFF2-40B4-BE49-F238E27FC236}">
                    <a16:creationId xmlns:a16="http://schemas.microsoft.com/office/drawing/2014/main" id="{5C3EA676-EBF9-C542-8D0E-233EB097A7ED}"/>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2"/>
                </a:solidFill>
              </a:ln>
            </p:spPr>
            <p:txBody>
              <a:bodyPr wrap="square" lIns="0" tIns="0" rIns="0" bIns="0" rtlCol="0"/>
              <a:lstStyle/>
              <a:p>
                <a:endParaRPr/>
              </a:p>
            </p:txBody>
          </p:sp>
          <p:sp>
            <p:nvSpPr>
              <p:cNvPr id="49" name="object 22">
                <a:extLst>
                  <a:ext uri="{FF2B5EF4-FFF2-40B4-BE49-F238E27FC236}">
                    <a16:creationId xmlns:a16="http://schemas.microsoft.com/office/drawing/2014/main" id="{6ACE70E3-2255-B54F-9093-14639DF54CA6}"/>
                  </a:ext>
                </a:extLst>
              </p:cNvPr>
              <p:cNvSpPr/>
              <p:nvPr userDrawn="1"/>
            </p:nvSpPr>
            <p:spPr>
              <a:xfrm rot="16200000" flipV="1">
                <a:off x="6392072" y="986136"/>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sp>
            <p:nvSpPr>
              <p:cNvPr id="50" name="object 10">
                <a:extLst>
                  <a:ext uri="{FF2B5EF4-FFF2-40B4-BE49-F238E27FC236}">
                    <a16:creationId xmlns:a16="http://schemas.microsoft.com/office/drawing/2014/main" id="{E32582A8-A0BA-F142-9606-55946DB07C32}"/>
                  </a:ext>
                </a:extLst>
              </p:cNvPr>
              <p:cNvSpPr/>
              <p:nvPr userDrawn="1"/>
            </p:nvSpPr>
            <p:spPr>
              <a:xfrm rot="16200000" flipV="1">
                <a:off x="5936682" y="1430307"/>
                <a:ext cx="0" cy="599062"/>
              </a:xfrm>
              <a:custGeom>
                <a:avLst/>
                <a:gdLst/>
                <a:ahLst/>
                <a:cxnLst/>
                <a:rect l="l" t="t" r="r" b="b"/>
                <a:pathLst>
                  <a:path h="1367790">
                    <a:moveTo>
                      <a:pt x="0" y="1367591"/>
                    </a:moveTo>
                    <a:lnTo>
                      <a:pt x="0" y="0"/>
                    </a:lnTo>
                  </a:path>
                </a:pathLst>
              </a:custGeom>
              <a:ln w="36313">
                <a:solidFill>
                  <a:schemeClr val="accent2"/>
                </a:solidFill>
              </a:ln>
            </p:spPr>
            <p:txBody>
              <a:bodyPr wrap="square" lIns="0" tIns="0" rIns="0" bIns="0" rtlCol="0"/>
              <a:lstStyle/>
              <a:p>
                <a:endParaRPr/>
              </a:p>
            </p:txBody>
          </p:sp>
          <p:sp>
            <p:nvSpPr>
              <p:cNvPr id="51" name="object 22">
                <a:extLst>
                  <a:ext uri="{FF2B5EF4-FFF2-40B4-BE49-F238E27FC236}">
                    <a16:creationId xmlns:a16="http://schemas.microsoft.com/office/drawing/2014/main" id="{CA4F6FB0-9D21-2D4E-9EE8-5D358C5C033B}"/>
                  </a:ext>
                </a:extLst>
              </p:cNvPr>
              <p:cNvSpPr/>
              <p:nvPr userDrawn="1"/>
            </p:nvSpPr>
            <p:spPr>
              <a:xfrm rot="16200000" flipV="1">
                <a:off x="6392072" y="1359702"/>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sp>
          <p:nvSpPr>
            <p:cNvPr id="44" name="object 22">
              <a:extLst>
                <a:ext uri="{FF2B5EF4-FFF2-40B4-BE49-F238E27FC236}">
                  <a16:creationId xmlns:a16="http://schemas.microsoft.com/office/drawing/2014/main" id="{EA47F1CB-5FCA-6042-95CD-CEFC2ADE4197}"/>
                </a:ext>
              </a:extLst>
            </p:cNvPr>
            <p:cNvSpPr/>
            <p:nvPr userDrawn="1"/>
          </p:nvSpPr>
          <p:spPr>
            <a:xfrm rot="5400000" flipH="1" flipV="1">
              <a:off x="5936682" y="5521587"/>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nvGrpSpPr>
            <p:cNvPr id="45" name="Group 44">
              <a:extLst>
                <a:ext uri="{FF2B5EF4-FFF2-40B4-BE49-F238E27FC236}">
                  <a16:creationId xmlns:a16="http://schemas.microsoft.com/office/drawing/2014/main" id="{5FEBC9B4-32D5-AE44-8B01-97AE950BF45C}"/>
                </a:ext>
              </a:extLst>
            </p:cNvPr>
            <p:cNvGrpSpPr/>
            <p:nvPr userDrawn="1"/>
          </p:nvGrpSpPr>
          <p:grpSpPr>
            <a:xfrm>
              <a:off x="5637151" y="6467844"/>
              <a:ext cx="1039485" cy="182564"/>
              <a:chOff x="5637151" y="1356272"/>
              <a:chExt cx="1039485" cy="182564"/>
            </a:xfrm>
          </p:grpSpPr>
          <p:sp>
            <p:nvSpPr>
              <p:cNvPr id="46" name="object 10">
                <a:extLst>
                  <a:ext uri="{FF2B5EF4-FFF2-40B4-BE49-F238E27FC236}">
                    <a16:creationId xmlns:a16="http://schemas.microsoft.com/office/drawing/2014/main" id="{DB674065-ADFF-8E4C-951A-993BAF69F3C7}"/>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2"/>
                </a:solidFill>
              </a:ln>
            </p:spPr>
            <p:txBody>
              <a:bodyPr wrap="square" lIns="0" tIns="0" rIns="0" bIns="0" rtlCol="0"/>
              <a:lstStyle/>
              <a:p>
                <a:endParaRPr/>
              </a:p>
            </p:txBody>
          </p:sp>
          <p:sp>
            <p:nvSpPr>
              <p:cNvPr id="47" name="object 22">
                <a:extLst>
                  <a:ext uri="{FF2B5EF4-FFF2-40B4-BE49-F238E27FC236}">
                    <a16:creationId xmlns:a16="http://schemas.microsoft.com/office/drawing/2014/main" id="{358EE1C1-F146-554F-8D69-D1D6F8EF0BFC}"/>
                  </a:ext>
                </a:extLst>
              </p:cNvPr>
              <p:cNvSpPr/>
              <p:nvPr userDrawn="1"/>
            </p:nvSpPr>
            <p:spPr>
              <a:xfrm rot="16200000" flipV="1">
                <a:off x="6377105" y="1239305"/>
                <a:ext cx="0" cy="599062"/>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grpSp>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2014538" y="2892639"/>
            <a:ext cx="10126804" cy="1602589"/>
          </a:xfrm>
        </p:spPr>
        <p:txBody>
          <a:bodyPr lIns="0" tIns="0" rIns="0" bIns="0">
            <a:noAutofit/>
          </a:bodyPr>
          <a:lstStyle>
            <a:lvl1pPr algn="l">
              <a:lnSpc>
                <a:spcPct val="80000"/>
              </a:lnSpc>
              <a:defRPr sz="6600" b="1" i="0" spc="0" baseline="0">
                <a:solidFill>
                  <a:srgbClr val="FFFFFF"/>
                </a:solidFill>
                <a:latin typeface="Obviously Wide Lght" pitchFamily="82" charset="77"/>
              </a:defRPr>
            </a:lvl1pPr>
          </a:lstStyle>
          <a:p>
            <a:r>
              <a:rPr lang="en-US" dirty="0"/>
              <a:t>CLICK TO </a:t>
            </a:r>
            <a:br>
              <a:rPr lang="en-US" dirty="0"/>
            </a:br>
            <a:r>
              <a:rPr lang="en-US" dirty="0"/>
              <a:t>ADD TITLE</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2014538" y="1642244"/>
            <a:ext cx="4125195" cy="356684"/>
          </a:xfrm>
        </p:spPr>
        <p:txBody>
          <a:bodyPr lIns="0" tIns="0" rIns="0" bIns="0">
            <a:noAutofit/>
          </a:bodyPr>
          <a:lstStyle>
            <a:lvl1pPr marL="0" indent="0" algn="l">
              <a:spcBef>
                <a:spcPts val="0"/>
              </a:spcBef>
              <a:buNone/>
              <a:defRPr sz="1100" b="1" i="0">
                <a:solidFill>
                  <a:srgbClr val="FFFFFF"/>
                </a:solidFill>
                <a:latin typeface="Obviously Wide Bold" pitchFamily="82" charset="77"/>
              </a:defRPr>
            </a:lvl1pPr>
            <a:lvl2pPr marL="11113" indent="0" algn="ctr">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SECTION NUMBER</a:t>
            </a:r>
          </a:p>
        </p:txBody>
      </p:sp>
      <p:sp>
        <p:nvSpPr>
          <p:cNvPr id="127" name="Slide Number Placeholder 5">
            <a:extLst>
              <a:ext uri="{FF2B5EF4-FFF2-40B4-BE49-F238E27FC236}">
                <a16:creationId xmlns:a16="http://schemas.microsoft.com/office/drawing/2014/main" id="{813A4B81-CC46-F94B-A20F-AAF752AC4443}"/>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pic>
        <p:nvPicPr>
          <p:cNvPr id="33" name="Picture 32">
            <a:extLst>
              <a:ext uri="{FF2B5EF4-FFF2-40B4-BE49-F238E27FC236}">
                <a16:creationId xmlns:a16="http://schemas.microsoft.com/office/drawing/2014/main" id="{08D1E506-DFCA-0141-AF59-5E898D28FE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9196" y="5954169"/>
            <a:ext cx="732591" cy="732591"/>
          </a:xfrm>
          <a:prstGeom prst="rect">
            <a:avLst/>
          </a:prstGeom>
        </p:spPr>
      </p:pic>
    </p:spTree>
    <p:extLst>
      <p:ext uri="{BB962C8B-B14F-4D97-AF65-F5344CB8AC3E}">
        <p14:creationId xmlns:p14="http://schemas.microsoft.com/office/powerpoint/2010/main" val="3692285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Streamlined 1">
    <p:bg>
      <p:bgPr>
        <a:solidFill>
          <a:schemeClr val="bg1"/>
        </a:soli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2529841" y="1747527"/>
            <a:ext cx="9523930" cy="2548021"/>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800" b="1" i="0">
                <a:solidFill>
                  <a:schemeClr val="accent2"/>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quote here.</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EE114B95-9298-E597-9629-4D75096F72CF}"/>
              </a:ext>
            </a:extLst>
          </p:cNvPr>
          <p:cNvGrpSpPr/>
          <p:nvPr userDrawn="1"/>
        </p:nvGrpSpPr>
        <p:grpSpPr>
          <a:xfrm>
            <a:off x="-400481" y="0"/>
            <a:ext cx="2289125" cy="6858000"/>
            <a:chOff x="-350874" y="1"/>
            <a:chExt cx="2331655" cy="7767048"/>
          </a:xfrm>
        </p:grpSpPr>
        <p:sp>
          <p:nvSpPr>
            <p:cNvPr id="19" name="object 4">
              <a:extLst>
                <a:ext uri="{FF2B5EF4-FFF2-40B4-BE49-F238E27FC236}">
                  <a16:creationId xmlns:a16="http://schemas.microsoft.com/office/drawing/2014/main" id="{542220C9-009D-8B2A-A02D-D7E3517FC5F2}"/>
                </a:ext>
              </a:extLst>
            </p:cNvPr>
            <p:cNvSpPr/>
            <p:nvPr/>
          </p:nvSpPr>
          <p:spPr>
            <a:xfrm>
              <a:off x="-350874" y="3883525"/>
              <a:ext cx="2331654" cy="168848"/>
            </a:xfrm>
            <a:custGeom>
              <a:avLst/>
              <a:gdLst/>
              <a:ahLst/>
              <a:cxnLst/>
              <a:rect l="l" t="t" r="r" b="b"/>
              <a:pathLst>
                <a:path w="1183640">
                  <a:moveTo>
                    <a:pt x="0" y="0"/>
                  </a:moveTo>
                  <a:lnTo>
                    <a:pt x="1183319" y="0"/>
                  </a:lnTo>
                </a:path>
              </a:pathLst>
            </a:custGeom>
            <a:ln w="19050">
              <a:solidFill>
                <a:srgbClr val="01458B"/>
              </a:solidFill>
            </a:ln>
          </p:spPr>
          <p:txBody>
            <a:bodyPr wrap="square" lIns="0" tIns="0" rIns="0" bIns="0" rtlCol="0"/>
            <a:lstStyle/>
            <a:p>
              <a:endParaRPr/>
            </a:p>
          </p:txBody>
        </p:sp>
        <p:grpSp>
          <p:nvGrpSpPr>
            <p:cNvPr id="20" name="Group 19">
              <a:extLst>
                <a:ext uri="{FF2B5EF4-FFF2-40B4-BE49-F238E27FC236}">
                  <a16:creationId xmlns:a16="http://schemas.microsoft.com/office/drawing/2014/main" id="{7DACA554-9B5E-83BC-B851-6A1567F1305A}"/>
                </a:ext>
              </a:extLst>
            </p:cNvPr>
            <p:cNvGrpSpPr/>
            <p:nvPr userDrawn="1"/>
          </p:nvGrpSpPr>
          <p:grpSpPr>
            <a:xfrm>
              <a:off x="-350874" y="1"/>
              <a:ext cx="2331655" cy="3180687"/>
              <a:chOff x="-343367" y="1"/>
              <a:chExt cx="2331655" cy="3180687"/>
            </a:xfrm>
          </p:grpSpPr>
          <p:sp>
            <p:nvSpPr>
              <p:cNvPr id="27" name="object 3">
                <a:extLst>
                  <a:ext uri="{FF2B5EF4-FFF2-40B4-BE49-F238E27FC236}">
                    <a16:creationId xmlns:a16="http://schemas.microsoft.com/office/drawing/2014/main" id="{327002F1-D650-30F7-5722-ABE5BB037238}"/>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01458B"/>
                </a:solidFill>
              </a:ln>
            </p:spPr>
            <p:txBody>
              <a:bodyPr wrap="square" lIns="0" tIns="0" rIns="0" bIns="0" rtlCol="0"/>
              <a:lstStyle/>
              <a:p>
                <a:endParaRPr/>
              </a:p>
            </p:txBody>
          </p:sp>
          <p:sp>
            <p:nvSpPr>
              <p:cNvPr id="28" name="object 6">
                <a:extLst>
                  <a:ext uri="{FF2B5EF4-FFF2-40B4-BE49-F238E27FC236}">
                    <a16:creationId xmlns:a16="http://schemas.microsoft.com/office/drawing/2014/main" id="{EE24D198-2C15-2E59-AEE5-F7697640F586}"/>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01458B"/>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AA60DD74-D2F6-BC8E-B255-D5E20DCFA29C}"/>
                </a:ext>
              </a:extLst>
            </p:cNvPr>
            <p:cNvGrpSpPr/>
            <p:nvPr userDrawn="1"/>
          </p:nvGrpSpPr>
          <p:grpSpPr>
            <a:xfrm flipV="1">
              <a:off x="-350874" y="4586362"/>
              <a:ext cx="2331655" cy="3180687"/>
              <a:chOff x="-343367" y="1"/>
              <a:chExt cx="2331655" cy="3180687"/>
            </a:xfrm>
          </p:grpSpPr>
          <p:sp>
            <p:nvSpPr>
              <p:cNvPr id="25" name="object 3">
                <a:extLst>
                  <a:ext uri="{FF2B5EF4-FFF2-40B4-BE49-F238E27FC236}">
                    <a16:creationId xmlns:a16="http://schemas.microsoft.com/office/drawing/2014/main" id="{39372DFE-06F1-E6DE-5AA0-B3A7FAF2ED42}"/>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01458B"/>
                </a:solidFill>
              </a:ln>
            </p:spPr>
            <p:txBody>
              <a:bodyPr wrap="square" lIns="0" tIns="0" rIns="0" bIns="0" rtlCol="0"/>
              <a:lstStyle/>
              <a:p>
                <a:endParaRPr/>
              </a:p>
            </p:txBody>
          </p:sp>
          <p:sp>
            <p:nvSpPr>
              <p:cNvPr id="26" name="object 6">
                <a:extLst>
                  <a:ext uri="{FF2B5EF4-FFF2-40B4-BE49-F238E27FC236}">
                    <a16:creationId xmlns:a16="http://schemas.microsoft.com/office/drawing/2014/main" id="{CEE7444E-8634-2B46-F46C-EDD98FCDCA6E}"/>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01458B"/>
                </a:solidFill>
              </a:ln>
            </p:spPr>
            <p:txBody>
              <a:bodyPr wrap="square" lIns="0" tIns="0" rIns="0" bIns="0" rtlCol="0"/>
              <a:lstStyle/>
              <a:p>
                <a:endParaRPr/>
              </a:p>
            </p:txBody>
          </p:sp>
        </p:grpSp>
      </p:grpSp>
      <p:sp>
        <p:nvSpPr>
          <p:cNvPr id="16" name="Text Placeholder 20">
            <a:extLst>
              <a:ext uri="{FF2B5EF4-FFF2-40B4-BE49-F238E27FC236}">
                <a16:creationId xmlns:a16="http://schemas.microsoft.com/office/drawing/2014/main" id="{DFE62CFD-E0E9-D129-6D88-D777A5DAD826}"/>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a:solidFill>
                  <a:schemeClr val="accent2"/>
                </a:solidFill>
                <a:latin typeface="Gentona Book" pitchFamily="2" charset="77"/>
              </a:defRPr>
            </a:lvl1pPr>
            <a:lvl2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accent2"/>
                </a:solidFill>
              </a:defRPr>
            </a:lvl2pPr>
            <a:lvl3pPr marL="914400" indent="0">
              <a:buNone/>
              <a:defRPr/>
            </a:lvl3pPr>
            <a:lvl4pPr marL="1371600" indent="0">
              <a:buNone/>
              <a:defRPr/>
            </a:lvl4pPr>
            <a:lvl5pPr marL="1828800" indent="0">
              <a:buNone/>
              <a:defRPr/>
            </a:lvl5pPr>
          </a:lstStyle>
          <a:p>
            <a:pPr lvl="0"/>
            <a:r>
              <a:rPr lang="en-US" dirty="0"/>
              <a:t>Click to add add attribution here</a:t>
            </a:r>
          </a:p>
        </p:txBody>
      </p:sp>
    </p:spTree>
    <p:extLst>
      <p:ext uri="{BB962C8B-B14F-4D97-AF65-F5344CB8AC3E}">
        <p14:creationId xmlns:p14="http://schemas.microsoft.com/office/powerpoint/2010/main" val="41043761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Streamlined 2">
    <p:bg>
      <p:bgPr>
        <a:solidFill>
          <a:schemeClr val="bg1"/>
        </a:soli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1"/>
                </a:solidFill>
              </a:rPr>
              <a:pPr/>
              <a:t>‹#›</a:t>
            </a:fld>
            <a:endParaRPr lang="en-US" dirty="0">
              <a:solidFill>
                <a:schemeClr val="accent1"/>
              </a:solidFill>
            </a:endParaRPr>
          </a:p>
        </p:txBody>
      </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2529841" y="1747527"/>
            <a:ext cx="9523930" cy="2548021"/>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4800" b="1" i="0">
                <a:solidFill>
                  <a:schemeClr val="accent1"/>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quote here.</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a:solidFill>
                  <a:schemeClr val="accent1"/>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attribution here</a:t>
            </a:r>
          </a:p>
        </p:txBody>
      </p:sp>
      <p:grpSp>
        <p:nvGrpSpPr>
          <p:cNvPr id="18" name="Group 17">
            <a:extLst>
              <a:ext uri="{FF2B5EF4-FFF2-40B4-BE49-F238E27FC236}">
                <a16:creationId xmlns:a16="http://schemas.microsoft.com/office/drawing/2014/main" id="{EE114B95-9298-E597-9629-4D75096F72CF}"/>
              </a:ext>
            </a:extLst>
          </p:cNvPr>
          <p:cNvGrpSpPr/>
          <p:nvPr userDrawn="1"/>
        </p:nvGrpSpPr>
        <p:grpSpPr>
          <a:xfrm>
            <a:off x="-400481" y="0"/>
            <a:ext cx="2289125" cy="6858000"/>
            <a:chOff x="-350874" y="1"/>
            <a:chExt cx="2331655" cy="7767048"/>
          </a:xfrm>
        </p:grpSpPr>
        <p:sp>
          <p:nvSpPr>
            <p:cNvPr id="19" name="object 4">
              <a:extLst>
                <a:ext uri="{FF2B5EF4-FFF2-40B4-BE49-F238E27FC236}">
                  <a16:creationId xmlns:a16="http://schemas.microsoft.com/office/drawing/2014/main" id="{542220C9-009D-8B2A-A02D-D7E3517FC5F2}"/>
                </a:ext>
              </a:extLst>
            </p:cNvPr>
            <p:cNvSpPr/>
            <p:nvPr/>
          </p:nvSpPr>
          <p:spPr>
            <a:xfrm>
              <a:off x="-350874" y="3883525"/>
              <a:ext cx="2331654" cy="168848"/>
            </a:xfrm>
            <a:custGeom>
              <a:avLst/>
              <a:gdLst/>
              <a:ahLst/>
              <a:cxnLst/>
              <a:rect l="l" t="t" r="r" b="b"/>
              <a:pathLst>
                <a:path w="1183640">
                  <a:moveTo>
                    <a:pt x="0" y="0"/>
                  </a:moveTo>
                  <a:lnTo>
                    <a:pt x="1183319" y="0"/>
                  </a:lnTo>
                </a:path>
              </a:pathLst>
            </a:custGeom>
            <a:ln w="19050">
              <a:solidFill>
                <a:schemeClr val="accent1"/>
              </a:solidFill>
            </a:ln>
          </p:spPr>
          <p:txBody>
            <a:bodyPr wrap="square" lIns="0" tIns="0" rIns="0" bIns="0" rtlCol="0"/>
            <a:lstStyle/>
            <a:p>
              <a:endParaRPr/>
            </a:p>
          </p:txBody>
        </p:sp>
        <p:grpSp>
          <p:nvGrpSpPr>
            <p:cNvPr id="20" name="Group 19">
              <a:extLst>
                <a:ext uri="{FF2B5EF4-FFF2-40B4-BE49-F238E27FC236}">
                  <a16:creationId xmlns:a16="http://schemas.microsoft.com/office/drawing/2014/main" id="{7DACA554-9B5E-83BC-B851-6A1567F1305A}"/>
                </a:ext>
              </a:extLst>
            </p:cNvPr>
            <p:cNvGrpSpPr/>
            <p:nvPr userDrawn="1"/>
          </p:nvGrpSpPr>
          <p:grpSpPr>
            <a:xfrm>
              <a:off x="-350874" y="1"/>
              <a:ext cx="2331655" cy="3180687"/>
              <a:chOff x="-343367" y="1"/>
              <a:chExt cx="2331655" cy="3180687"/>
            </a:xfrm>
          </p:grpSpPr>
          <p:sp>
            <p:nvSpPr>
              <p:cNvPr id="27" name="object 3">
                <a:extLst>
                  <a:ext uri="{FF2B5EF4-FFF2-40B4-BE49-F238E27FC236}">
                    <a16:creationId xmlns:a16="http://schemas.microsoft.com/office/drawing/2014/main" id="{327002F1-D650-30F7-5722-ABE5BB037238}"/>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chemeClr val="accent1"/>
                </a:solidFill>
              </a:ln>
            </p:spPr>
            <p:txBody>
              <a:bodyPr wrap="square" lIns="0" tIns="0" rIns="0" bIns="0" rtlCol="0"/>
              <a:lstStyle/>
              <a:p>
                <a:endParaRPr/>
              </a:p>
            </p:txBody>
          </p:sp>
          <p:sp>
            <p:nvSpPr>
              <p:cNvPr id="28" name="object 6">
                <a:extLst>
                  <a:ext uri="{FF2B5EF4-FFF2-40B4-BE49-F238E27FC236}">
                    <a16:creationId xmlns:a16="http://schemas.microsoft.com/office/drawing/2014/main" id="{EE24D198-2C15-2E59-AEE5-F7697640F586}"/>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chemeClr val="accent1"/>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AA60DD74-D2F6-BC8E-B255-D5E20DCFA29C}"/>
                </a:ext>
              </a:extLst>
            </p:cNvPr>
            <p:cNvGrpSpPr/>
            <p:nvPr userDrawn="1"/>
          </p:nvGrpSpPr>
          <p:grpSpPr>
            <a:xfrm flipV="1">
              <a:off x="-350874" y="4586362"/>
              <a:ext cx="2331655" cy="3180687"/>
              <a:chOff x="-343367" y="1"/>
              <a:chExt cx="2331655" cy="3180687"/>
            </a:xfrm>
          </p:grpSpPr>
          <p:sp>
            <p:nvSpPr>
              <p:cNvPr id="25" name="object 3">
                <a:extLst>
                  <a:ext uri="{FF2B5EF4-FFF2-40B4-BE49-F238E27FC236}">
                    <a16:creationId xmlns:a16="http://schemas.microsoft.com/office/drawing/2014/main" id="{39372DFE-06F1-E6DE-5AA0-B3A7FAF2ED42}"/>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chemeClr val="accent1"/>
                </a:solidFill>
              </a:ln>
            </p:spPr>
            <p:txBody>
              <a:bodyPr wrap="square" lIns="0" tIns="0" rIns="0" bIns="0" rtlCol="0"/>
              <a:lstStyle/>
              <a:p>
                <a:endParaRPr/>
              </a:p>
            </p:txBody>
          </p:sp>
          <p:sp>
            <p:nvSpPr>
              <p:cNvPr id="26" name="object 6">
                <a:extLst>
                  <a:ext uri="{FF2B5EF4-FFF2-40B4-BE49-F238E27FC236}">
                    <a16:creationId xmlns:a16="http://schemas.microsoft.com/office/drawing/2014/main" id="{CEE7444E-8634-2B46-F46C-EDD98FCDCA6E}"/>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chemeClr val="accent1"/>
                </a:solidFill>
              </a:ln>
            </p:spPr>
            <p:txBody>
              <a:bodyPr wrap="square" lIns="0" tIns="0" rIns="0" bIns="0" rtlCol="0"/>
              <a:lstStyle/>
              <a:p>
                <a:endParaRPr/>
              </a:p>
            </p:txBody>
          </p:sp>
        </p:grpSp>
      </p:grpSp>
    </p:spTree>
    <p:extLst>
      <p:ext uri="{BB962C8B-B14F-4D97-AF65-F5344CB8AC3E}">
        <p14:creationId xmlns:p14="http://schemas.microsoft.com/office/powerpoint/2010/main" val="11327014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Streamlined 3">
    <p:bg>
      <p:bgPr>
        <a:solidFill>
          <a:schemeClr val="bg1"/>
        </a:soli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sp>
        <p:nvSpPr>
          <p:cNvPr id="2" name="Title 1">
            <a:extLst>
              <a:ext uri="{FF2B5EF4-FFF2-40B4-BE49-F238E27FC236}">
                <a16:creationId xmlns:a16="http://schemas.microsoft.com/office/drawing/2014/main" id="{9F8A2392-E9A2-C452-D340-91E5E5E93CBD}"/>
              </a:ext>
            </a:extLst>
          </p:cNvPr>
          <p:cNvSpPr>
            <a:spLocks noGrp="1"/>
          </p:cNvSpPr>
          <p:nvPr>
            <p:ph type="title" hasCustomPrompt="1"/>
          </p:nvPr>
        </p:nvSpPr>
        <p:spPr>
          <a:xfrm>
            <a:off x="0" y="2113448"/>
            <a:ext cx="12192000" cy="1325563"/>
          </a:xfrm>
        </p:spPr>
        <p:txBody>
          <a:bodyPr lIns="0" tIns="0" rIns="0" bIns="0" anchor="t" anchorCtr="0">
            <a:noAutofit/>
          </a:bodyPr>
          <a:lstStyle>
            <a:lvl1pPr algn="ctr">
              <a:defRPr sz="3600" b="1" i="0">
                <a:solidFill>
                  <a:schemeClr val="accent2"/>
                </a:solidFill>
                <a:latin typeface="Obviously Wide Semi" pitchFamily="82" charset="77"/>
              </a:defRPr>
            </a:lvl1pPr>
          </a:lstStyle>
          <a:p>
            <a:r>
              <a:rPr lang="en-US" dirty="0"/>
              <a:t>Click to add quote here.</a:t>
            </a:r>
          </a:p>
        </p:txBody>
      </p:sp>
      <p:sp>
        <p:nvSpPr>
          <p:cNvPr id="4" name="Text Placeholder 3">
            <a:extLst>
              <a:ext uri="{FF2B5EF4-FFF2-40B4-BE49-F238E27FC236}">
                <a16:creationId xmlns:a16="http://schemas.microsoft.com/office/drawing/2014/main" id="{D1E662EE-C1C1-8B67-0864-E6BC8F51886A}"/>
              </a:ext>
            </a:extLst>
          </p:cNvPr>
          <p:cNvSpPr>
            <a:spLocks noGrp="1"/>
          </p:cNvSpPr>
          <p:nvPr>
            <p:ph type="body" sz="quarter" idx="20" hasCustomPrompt="1"/>
          </p:nvPr>
        </p:nvSpPr>
        <p:spPr>
          <a:xfrm>
            <a:off x="0" y="5506903"/>
            <a:ext cx="12192000" cy="651353"/>
          </a:xfrm>
        </p:spPr>
        <p:txBody>
          <a:bodyPr lIns="0" tIns="0" rIns="0" bIns="0">
            <a:noAutofit/>
          </a:bodyPr>
          <a:lstStyle>
            <a:lvl1pPr marL="0" indent="0" algn="ctr">
              <a:buNone/>
              <a:defRPr>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add attribution here</a:t>
            </a:r>
          </a:p>
        </p:txBody>
      </p:sp>
      <p:grpSp>
        <p:nvGrpSpPr>
          <p:cNvPr id="5" name="Group 4">
            <a:extLst>
              <a:ext uri="{FF2B5EF4-FFF2-40B4-BE49-F238E27FC236}">
                <a16:creationId xmlns:a16="http://schemas.microsoft.com/office/drawing/2014/main" id="{3F386697-F5FB-708C-C51F-31450BE862C8}"/>
              </a:ext>
            </a:extLst>
          </p:cNvPr>
          <p:cNvGrpSpPr/>
          <p:nvPr userDrawn="1"/>
        </p:nvGrpSpPr>
        <p:grpSpPr>
          <a:xfrm>
            <a:off x="4422567" y="5186507"/>
            <a:ext cx="3346866" cy="85200"/>
            <a:chOff x="4341090" y="5186507"/>
            <a:chExt cx="3346866" cy="85200"/>
          </a:xfrm>
        </p:grpSpPr>
        <p:sp>
          <p:nvSpPr>
            <p:cNvPr id="30" name="object 12">
              <a:extLst>
                <a:ext uri="{FF2B5EF4-FFF2-40B4-BE49-F238E27FC236}">
                  <a16:creationId xmlns:a16="http://schemas.microsoft.com/office/drawing/2014/main" id="{8D322451-56DD-6D3C-137E-5E7494D9C517}"/>
                </a:ext>
              </a:extLst>
            </p:cNvPr>
            <p:cNvSpPr/>
            <p:nvPr userDrawn="1"/>
          </p:nvSpPr>
          <p:spPr>
            <a:xfrm rot="5400000">
              <a:off x="5255490" y="4272107"/>
              <a:ext cx="0" cy="182880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dirty="0">
                <a:solidFill>
                  <a:schemeClr val="accent2"/>
                </a:solidFill>
              </a:endParaRPr>
            </a:p>
          </p:txBody>
        </p:sp>
        <p:sp>
          <p:nvSpPr>
            <p:cNvPr id="31" name="object 22">
              <a:extLst>
                <a:ext uri="{FF2B5EF4-FFF2-40B4-BE49-F238E27FC236}">
                  <a16:creationId xmlns:a16="http://schemas.microsoft.com/office/drawing/2014/main" id="{CE855F0E-32FA-0B7F-289A-6769F95F220C}"/>
                </a:ext>
              </a:extLst>
            </p:cNvPr>
            <p:cNvSpPr/>
            <p:nvPr userDrawn="1"/>
          </p:nvSpPr>
          <p:spPr>
            <a:xfrm rot="5400000">
              <a:off x="6773556" y="4357307"/>
              <a:ext cx="0" cy="182880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dirty="0">
                <a:solidFill>
                  <a:schemeClr val="accent2"/>
                </a:solidFill>
              </a:endParaRPr>
            </a:p>
          </p:txBody>
        </p:sp>
      </p:grpSp>
    </p:spTree>
    <p:extLst>
      <p:ext uri="{BB962C8B-B14F-4D97-AF65-F5344CB8AC3E}">
        <p14:creationId xmlns:p14="http://schemas.microsoft.com/office/powerpoint/2010/main" val="5068014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treamlined 4">
    <p:bg>
      <p:bgPr>
        <a:solidFill>
          <a:schemeClr val="bg1"/>
        </a:soli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1"/>
                </a:solidFill>
              </a:rPr>
              <a:pPr/>
              <a:t>‹#›</a:t>
            </a:fld>
            <a:endParaRPr lang="en-US" dirty="0">
              <a:solidFill>
                <a:schemeClr val="accent1"/>
              </a:solidFill>
            </a:endParaRPr>
          </a:p>
        </p:txBody>
      </p:sp>
      <p:sp>
        <p:nvSpPr>
          <p:cNvPr id="2" name="Title 1">
            <a:extLst>
              <a:ext uri="{FF2B5EF4-FFF2-40B4-BE49-F238E27FC236}">
                <a16:creationId xmlns:a16="http://schemas.microsoft.com/office/drawing/2014/main" id="{9F8A2392-E9A2-C452-D340-91E5E5E93CBD}"/>
              </a:ext>
            </a:extLst>
          </p:cNvPr>
          <p:cNvSpPr>
            <a:spLocks noGrp="1"/>
          </p:cNvSpPr>
          <p:nvPr>
            <p:ph type="title" hasCustomPrompt="1"/>
          </p:nvPr>
        </p:nvSpPr>
        <p:spPr>
          <a:xfrm>
            <a:off x="0" y="2113448"/>
            <a:ext cx="12192000" cy="1325563"/>
          </a:xfrm>
        </p:spPr>
        <p:txBody>
          <a:bodyPr lIns="0" tIns="0" rIns="0" bIns="0" anchor="t" anchorCtr="0">
            <a:noAutofit/>
          </a:bodyPr>
          <a:lstStyle>
            <a:lvl1pPr algn="ctr">
              <a:defRPr sz="3600" b="1" i="0">
                <a:solidFill>
                  <a:schemeClr val="accent1"/>
                </a:solidFill>
                <a:latin typeface="Obviously Wide Semi" pitchFamily="82" charset="77"/>
              </a:defRPr>
            </a:lvl1pPr>
          </a:lstStyle>
          <a:p>
            <a:r>
              <a:rPr lang="en-US" dirty="0"/>
              <a:t>Click to add quote here.</a:t>
            </a:r>
          </a:p>
        </p:txBody>
      </p:sp>
      <p:sp>
        <p:nvSpPr>
          <p:cNvPr id="4" name="Text Placeholder 3">
            <a:extLst>
              <a:ext uri="{FF2B5EF4-FFF2-40B4-BE49-F238E27FC236}">
                <a16:creationId xmlns:a16="http://schemas.microsoft.com/office/drawing/2014/main" id="{D1E662EE-C1C1-8B67-0864-E6BC8F51886A}"/>
              </a:ext>
            </a:extLst>
          </p:cNvPr>
          <p:cNvSpPr>
            <a:spLocks noGrp="1"/>
          </p:cNvSpPr>
          <p:nvPr>
            <p:ph type="body" sz="quarter" idx="20" hasCustomPrompt="1"/>
          </p:nvPr>
        </p:nvSpPr>
        <p:spPr>
          <a:xfrm>
            <a:off x="0" y="5506903"/>
            <a:ext cx="12192000" cy="651353"/>
          </a:xfrm>
        </p:spPr>
        <p:txBody>
          <a:bodyPr lIns="0" tIns="0" rIns="0" bIns="0">
            <a:noAutofit/>
          </a:bodyPr>
          <a:lstStyle>
            <a:lvl1pPr marL="0" indent="0" algn="ctr">
              <a:buNone/>
              <a:defRPr>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add attribution here</a:t>
            </a:r>
          </a:p>
        </p:txBody>
      </p:sp>
      <p:grpSp>
        <p:nvGrpSpPr>
          <p:cNvPr id="5" name="Group 4">
            <a:extLst>
              <a:ext uri="{FF2B5EF4-FFF2-40B4-BE49-F238E27FC236}">
                <a16:creationId xmlns:a16="http://schemas.microsoft.com/office/drawing/2014/main" id="{3F386697-F5FB-708C-C51F-31450BE862C8}"/>
              </a:ext>
            </a:extLst>
          </p:cNvPr>
          <p:cNvGrpSpPr/>
          <p:nvPr userDrawn="1"/>
        </p:nvGrpSpPr>
        <p:grpSpPr>
          <a:xfrm>
            <a:off x="4422567" y="5186507"/>
            <a:ext cx="3346866" cy="85200"/>
            <a:chOff x="4341090" y="5186507"/>
            <a:chExt cx="3346866" cy="85200"/>
          </a:xfrm>
        </p:grpSpPr>
        <p:sp>
          <p:nvSpPr>
            <p:cNvPr id="30" name="object 12">
              <a:extLst>
                <a:ext uri="{FF2B5EF4-FFF2-40B4-BE49-F238E27FC236}">
                  <a16:creationId xmlns:a16="http://schemas.microsoft.com/office/drawing/2014/main" id="{8D322451-56DD-6D3C-137E-5E7494D9C517}"/>
                </a:ext>
              </a:extLst>
            </p:cNvPr>
            <p:cNvSpPr/>
            <p:nvPr userDrawn="1"/>
          </p:nvSpPr>
          <p:spPr>
            <a:xfrm rot="5400000">
              <a:off x="5255490" y="4272107"/>
              <a:ext cx="0" cy="1828800"/>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dirty="0">
                <a:solidFill>
                  <a:schemeClr val="accent1"/>
                </a:solidFill>
              </a:endParaRPr>
            </a:p>
          </p:txBody>
        </p:sp>
        <p:sp>
          <p:nvSpPr>
            <p:cNvPr id="31" name="object 22">
              <a:extLst>
                <a:ext uri="{FF2B5EF4-FFF2-40B4-BE49-F238E27FC236}">
                  <a16:creationId xmlns:a16="http://schemas.microsoft.com/office/drawing/2014/main" id="{CE855F0E-32FA-0B7F-289A-6769F95F220C}"/>
                </a:ext>
              </a:extLst>
            </p:cNvPr>
            <p:cNvSpPr/>
            <p:nvPr userDrawn="1"/>
          </p:nvSpPr>
          <p:spPr>
            <a:xfrm rot="5400000">
              <a:off x="6773556" y="4357307"/>
              <a:ext cx="0" cy="1828800"/>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dirty="0">
                <a:solidFill>
                  <a:schemeClr val="accent1"/>
                </a:solidFill>
              </a:endParaRPr>
            </a:p>
          </p:txBody>
        </p:sp>
      </p:grpSp>
    </p:spTree>
    <p:extLst>
      <p:ext uri="{BB962C8B-B14F-4D97-AF65-F5344CB8AC3E}">
        <p14:creationId xmlns:p14="http://schemas.microsoft.com/office/powerpoint/2010/main" val="7026525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Text-Blue-Streamlined">
    <p:bg>
      <p:bgPr>
        <a:solidFill>
          <a:srgbClr val="FFFF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4D3B74C-F1C6-A1CD-DD0A-FA6E8F8D036D}"/>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1090420" y="323365"/>
            <a:ext cx="10478166" cy="669161"/>
          </a:xfrm>
        </p:spPr>
        <p:txBody>
          <a:bodyPr lIns="0" tIns="0" rIns="0" bIns="0" anchor="b" anchorCtr="0">
            <a:noAutofit/>
          </a:bodyPr>
          <a:lstStyle>
            <a:lvl1pPr algn="l">
              <a:lnSpc>
                <a:spcPct val="90000"/>
              </a:lnSpc>
              <a:defRPr sz="2400" b="1" i="0" spc="100" baseline="0">
                <a:solidFill>
                  <a:schemeClr val="accent2"/>
                </a:solidFill>
                <a:latin typeface="Obviously Wide Lght" pitchFamily="82" charset="77"/>
              </a:defRPr>
            </a:lvl1pPr>
          </a:lstStyle>
          <a:p>
            <a:r>
              <a:rPr lang="en-US" dirty="0"/>
              <a:t>CLICK TO ADD 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D64F787-285A-BC45-970D-B12BA183E82D}"/>
              </a:ext>
            </a:extLst>
          </p:cNvPr>
          <p:cNvCxnSpPr/>
          <p:nvPr userDrawn="1"/>
        </p:nvCxnSpPr>
        <p:spPr>
          <a:xfrm>
            <a:off x="6096000" y="1999488"/>
            <a:ext cx="0" cy="380390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5555" y="2000251"/>
            <a:ext cx="5850446" cy="413340"/>
          </a:xfrm>
        </p:spPr>
        <p:txBody>
          <a:bodyPr lIns="0" tIns="0" rIns="0" bIns="0">
            <a:noAutofit/>
          </a:bodyPr>
          <a:lstStyle>
            <a:lvl1pPr marL="0" indent="0">
              <a:buNone/>
              <a:defRPr sz="2000" b="1" i="0">
                <a:solidFill>
                  <a:schemeClr val="accent2"/>
                </a:solidFill>
                <a:latin typeface="Obviously Wide Medi" pitchFamily="82" charset="77"/>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268929" y="2629393"/>
            <a:ext cx="542654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27" name="Text Placeholder 7">
            <a:extLst>
              <a:ext uri="{FF2B5EF4-FFF2-40B4-BE49-F238E27FC236}">
                <a16:creationId xmlns:a16="http://schemas.microsoft.com/office/drawing/2014/main" id="{477777DB-EE5F-6B46-BBF8-3BCDCAC47457}"/>
              </a:ext>
            </a:extLst>
          </p:cNvPr>
          <p:cNvSpPr>
            <a:spLocks noGrp="1"/>
          </p:cNvSpPr>
          <p:nvPr>
            <p:ph type="body" sz="quarter" idx="21" hasCustomPrompt="1"/>
          </p:nvPr>
        </p:nvSpPr>
        <p:spPr>
          <a:xfrm>
            <a:off x="6760056" y="2723124"/>
            <a:ext cx="5521325" cy="341123"/>
          </a:xfrm>
        </p:spPr>
        <p:txBody>
          <a:bodyPr lIns="0" tIns="0" rIns="0" bIns="0">
            <a:noAutofit/>
          </a:bodyPr>
          <a:lstStyle>
            <a:lvl1pPr marL="0" indent="0">
              <a:buNone/>
              <a:defRPr sz="1400" b="1" i="0">
                <a:solidFill>
                  <a:schemeClr val="accent2"/>
                </a:solidFill>
                <a:latin typeface="Obviously Wide Medi" pitchFamily="82" charset="77"/>
              </a:defRPr>
            </a:lvl1pPr>
          </a:lstStyle>
          <a:p>
            <a:pPr lvl="0"/>
            <a:r>
              <a:rPr lang="en-US" dirty="0"/>
              <a:t>CLICK TO SHORTLIST HERE</a:t>
            </a:r>
          </a:p>
        </p:txBody>
      </p:sp>
      <p:sp>
        <p:nvSpPr>
          <p:cNvPr id="15" name="Text Placeholder 14">
            <a:extLst>
              <a:ext uri="{FF2B5EF4-FFF2-40B4-BE49-F238E27FC236}">
                <a16:creationId xmlns:a16="http://schemas.microsoft.com/office/drawing/2014/main" id="{21CC634B-0291-CE49-9506-827956D21E09}"/>
              </a:ext>
            </a:extLst>
          </p:cNvPr>
          <p:cNvSpPr>
            <a:spLocks noGrp="1"/>
          </p:cNvSpPr>
          <p:nvPr>
            <p:ph type="body" sz="quarter" idx="22" hasCustomPrompt="1"/>
          </p:nvPr>
        </p:nvSpPr>
        <p:spPr>
          <a:xfrm>
            <a:off x="6760056" y="3138981"/>
            <a:ext cx="4549775" cy="2817812"/>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120650" marR="0" lvl="0" indent="-1206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list item</a:t>
            </a:r>
          </a:p>
        </p:txBody>
      </p:sp>
      <p:pic>
        <p:nvPicPr>
          <p:cNvPr id="14" name="Picture 13">
            <a:extLst>
              <a:ext uri="{FF2B5EF4-FFF2-40B4-BE49-F238E27FC236}">
                <a16:creationId xmlns:a16="http://schemas.microsoft.com/office/drawing/2014/main" id="{6016B89B-334D-5B4D-AAD2-6FD3D5D915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grpSp>
        <p:nvGrpSpPr>
          <p:cNvPr id="47" name="Group 46">
            <a:extLst>
              <a:ext uri="{FF2B5EF4-FFF2-40B4-BE49-F238E27FC236}">
                <a16:creationId xmlns:a16="http://schemas.microsoft.com/office/drawing/2014/main" id="{3463BBD9-C22B-DD4A-8880-446CBCB4260D}"/>
              </a:ext>
            </a:extLst>
          </p:cNvPr>
          <p:cNvGrpSpPr/>
          <p:nvPr userDrawn="1"/>
        </p:nvGrpSpPr>
        <p:grpSpPr>
          <a:xfrm>
            <a:off x="11479694" y="484771"/>
            <a:ext cx="712306" cy="5410029"/>
            <a:chOff x="11492959" y="484771"/>
            <a:chExt cx="712306" cy="5410029"/>
          </a:xfrm>
        </p:grpSpPr>
        <p:grpSp>
          <p:nvGrpSpPr>
            <p:cNvPr id="16" name="Group 15">
              <a:extLst>
                <a:ext uri="{FF2B5EF4-FFF2-40B4-BE49-F238E27FC236}">
                  <a16:creationId xmlns:a16="http://schemas.microsoft.com/office/drawing/2014/main" id="{49505F81-2E20-6244-B5EF-F62C9E01FCC1}"/>
                </a:ext>
              </a:extLst>
            </p:cNvPr>
            <p:cNvGrpSpPr/>
            <p:nvPr userDrawn="1"/>
          </p:nvGrpSpPr>
          <p:grpSpPr>
            <a:xfrm>
              <a:off x="11492959" y="484771"/>
              <a:ext cx="712305" cy="98641"/>
              <a:chOff x="11492959" y="484771"/>
              <a:chExt cx="712305" cy="98641"/>
            </a:xfrm>
          </p:grpSpPr>
          <p:sp>
            <p:nvSpPr>
              <p:cNvPr id="45" name="object 12">
                <a:extLst>
                  <a:ext uri="{FF2B5EF4-FFF2-40B4-BE49-F238E27FC236}">
                    <a16:creationId xmlns:a16="http://schemas.microsoft.com/office/drawing/2014/main" id="{881AC648-48F7-704B-8869-AA0D97BFAD52}"/>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46" name="object 22">
                <a:extLst>
                  <a:ext uri="{FF2B5EF4-FFF2-40B4-BE49-F238E27FC236}">
                    <a16:creationId xmlns:a16="http://schemas.microsoft.com/office/drawing/2014/main" id="{F82239D2-1F53-AA4A-A106-EF6FDDF58902}"/>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12" name="Group 11">
              <a:extLst>
                <a:ext uri="{FF2B5EF4-FFF2-40B4-BE49-F238E27FC236}">
                  <a16:creationId xmlns:a16="http://schemas.microsoft.com/office/drawing/2014/main" id="{2BAB6B7E-91AB-A845-99F4-EF34E378B75D}"/>
                </a:ext>
              </a:extLst>
            </p:cNvPr>
            <p:cNvGrpSpPr/>
            <p:nvPr userDrawn="1"/>
          </p:nvGrpSpPr>
          <p:grpSpPr>
            <a:xfrm>
              <a:off x="11492959" y="837460"/>
              <a:ext cx="712305" cy="112876"/>
              <a:chOff x="11492959" y="837460"/>
              <a:chExt cx="712305" cy="112876"/>
            </a:xfrm>
          </p:grpSpPr>
          <p:sp>
            <p:nvSpPr>
              <p:cNvPr id="41" name="object 10">
                <a:extLst>
                  <a:ext uri="{FF2B5EF4-FFF2-40B4-BE49-F238E27FC236}">
                    <a16:creationId xmlns:a16="http://schemas.microsoft.com/office/drawing/2014/main" id="{53C4DF40-9951-0F45-BAAC-1147334A338A}"/>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44" name="object 10">
                <a:extLst>
                  <a:ext uri="{FF2B5EF4-FFF2-40B4-BE49-F238E27FC236}">
                    <a16:creationId xmlns:a16="http://schemas.microsoft.com/office/drawing/2014/main" id="{9AFF11AB-8F4F-724C-8CFC-6FBC55653091}"/>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43" name="object 22">
                <a:extLst>
                  <a:ext uri="{FF2B5EF4-FFF2-40B4-BE49-F238E27FC236}">
                    <a16:creationId xmlns:a16="http://schemas.microsoft.com/office/drawing/2014/main" id="{016500BB-4144-9A4F-B7AE-380B54A21B62}"/>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11" name="Group 10">
              <a:extLst>
                <a:ext uri="{FF2B5EF4-FFF2-40B4-BE49-F238E27FC236}">
                  <a16:creationId xmlns:a16="http://schemas.microsoft.com/office/drawing/2014/main" id="{7B9EF69F-2683-6B48-A324-5FEAD0814EB7}"/>
                </a:ext>
              </a:extLst>
            </p:cNvPr>
            <p:cNvGrpSpPr/>
            <p:nvPr userDrawn="1"/>
          </p:nvGrpSpPr>
          <p:grpSpPr>
            <a:xfrm>
              <a:off x="11492959" y="1459641"/>
              <a:ext cx="712305" cy="18623"/>
              <a:chOff x="11492959" y="1459641"/>
              <a:chExt cx="712305" cy="18623"/>
            </a:xfrm>
          </p:grpSpPr>
          <p:sp>
            <p:nvSpPr>
              <p:cNvPr id="39" name="object 10">
                <a:extLst>
                  <a:ext uri="{FF2B5EF4-FFF2-40B4-BE49-F238E27FC236}">
                    <a16:creationId xmlns:a16="http://schemas.microsoft.com/office/drawing/2014/main" id="{2A40E96B-A34F-9E40-ACE9-A4745F0C7F28}"/>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40" name="object 22">
                <a:extLst>
                  <a:ext uri="{FF2B5EF4-FFF2-40B4-BE49-F238E27FC236}">
                    <a16:creationId xmlns:a16="http://schemas.microsoft.com/office/drawing/2014/main" id="{43F084A3-AD2B-784B-B3EF-AD4BDD57F604}"/>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10" name="Group 9">
              <a:extLst>
                <a:ext uri="{FF2B5EF4-FFF2-40B4-BE49-F238E27FC236}">
                  <a16:creationId xmlns:a16="http://schemas.microsoft.com/office/drawing/2014/main" id="{5F982F1F-6739-BC4B-BAB1-3888F2033F59}"/>
                </a:ext>
              </a:extLst>
            </p:cNvPr>
            <p:cNvGrpSpPr/>
            <p:nvPr userDrawn="1"/>
          </p:nvGrpSpPr>
          <p:grpSpPr>
            <a:xfrm>
              <a:off x="11492959" y="2418879"/>
              <a:ext cx="712305" cy="126395"/>
              <a:chOff x="11492959" y="2418879"/>
              <a:chExt cx="712305" cy="126395"/>
            </a:xfrm>
          </p:grpSpPr>
          <p:sp>
            <p:nvSpPr>
              <p:cNvPr id="37" name="object 10">
                <a:extLst>
                  <a:ext uri="{FF2B5EF4-FFF2-40B4-BE49-F238E27FC236}">
                    <a16:creationId xmlns:a16="http://schemas.microsoft.com/office/drawing/2014/main" id="{7A6ED7BE-5A24-DC47-8B6F-49081FF69B5F}"/>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38" name="object 22">
                <a:extLst>
                  <a:ext uri="{FF2B5EF4-FFF2-40B4-BE49-F238E27FC236}">
                    <a16:creationId xmlns:a16="http://schemas.microsoft.com/office/drawing/2014/main" id="{25C4C95E-AFAE-B64C-9050-39D34C50F606}"/>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21" name="object 22">
              <a:extLst>
                <a:ext uri="{FF2B5EF4-FFF2-40B4-BE49-F238E27FC236}">
                  <a16:creationId xmlns:a16="http://schemas.microsoft.com/office/drawing/2014/main" id="{0BB380E0-F0AD-8D49-9ADE-10943B64CFA4}"/>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9" name="Group 8">
              <a:extLst>
                <a:ext uri="{FF2B5EF4-FFF2-40B4-BE49-F238E27FC236}">
                  <a16:creationId xmlns:a16="http://schemas.microsoft.com/office/drawing/2014/main" id="{30D6B3E6-2AA6-874C-B07F-43C1BD46C0EF}"/>
                </a:ext>
              </a:extLst>
            </p:cNvPr>
            <p:cNvGrpSpPr/>
            <p:nvPr userDrawn="1"/>
          </p:nvGrpSpPr>
          <p:grpSpPr>
            <a:xfrm>
              <a:off x="11492959" y="5160951"/>
              <a:ext cx="712305" cy="70754"/>
              <a:chOff x="11492959" y="5160951"/>
              <a:chExt cx="712305" cy="70754"/>
            </a:xfrm>
          </p:grpSpPr>
          <p:sp>
            <p:nvSpPr>
              <p:cNvPr id="34" name="object 22">
                <a:extLst>
                  <a:ext uri="{FF2B5EF4-FFF2-40B4-BE49-F238E27FC236}">
                    <a16:creationId xmlns:a16="http://schemas.microsoft.com/office/drawing/2014/main" id="{5CAE99AC-19A9-5C42-AF7C-70DEB7FD5B79}"/>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32" name="object 10">
                <a:extLst>
                  <a:ext uri="{FF2B5EF4-FFF2-40B4-BE49-F238E27FC236}">
                    <a16:creationId xmlns:a16="http://schemas.microsoft.com/office/drawing/2014/main" id="{25BDE417-F839-5941-9662-16DF0A8A99D7}"/>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29" name="object 22">
              <a:extLst>
                <a:ext uri="{FF2B5EF4-FFF2-40B4-BE49-F238E27FC236}">
                  <a16:creationId xmlns:a16="http://schemas.microsoft.com/office/drawing/2014/main" id="{C008405F-AD5B-A24D-9999-84228CA5920C}"/>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28" name="object 10">
              <a:extLst>
                <a:ext uri="{FF2B5EF4-FFF2-40B4-BE49-F238E27FC236}">
                  <a16:creationId xmlns:a16="http://schemas.microsoft.com/office/drawing/2014/main" id="{703129EE-7825-5948-A27A-1D79F9B2F776}"/>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Tree>
    <p:extLst>
      <p:ext uri="{BB962C8B-B14F-4D97-AF65-F5344CB8AC3E}">
        <p14:creationId xmlns:p14="http://schemas.microsoft.com/office/powerpoint/2010/main" val="27595543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Text-Blu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CA50B3-B544-8050-7B46-896A323F55C8}"/>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8545" y="2000251"/>
            <a:ext cx="5847455" cy="413340"/>
          </a:xfrm>
        </p:spPr>
        <p:txBody>
          <a:bodyPr lIns="0" tIns="0" rIns="0" bIns="0">
            <a:noAutofit/>
          </a:bodyPr>
          <a:lstStyle>
            <a:lvl1pPr marL="0" indent="0">
              <a:buNone/>
              <a:defRPr lang="en-US" sz="2000" b="1" i="0" kern="1200" dirty="0">
                <a:solidFill>
                  <a:schemeClr val="accent2"/>
                </a:solidFill>
                <a:latin typeface="Obviously Wide Medi" pitchFamily="82" charset="77"/>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268929" y="2629393"/>
            <a:ext cx="5473503"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4" name="Text Placeholder 12">
            <a:extLst>
              <a:ext uri="{FF2B5EF4-FFF2-40B4-BE49-F238E27FC236}">
                <a16:creationId xmlns:a16="http://schemas.microsoft.com/office/drawing/2014/main" id="{A3C8757A-241D-0240-807A-D467571482BB}"/>
              </a:ext>
            </a:extLst>
          </p:cNvPr>
          <p:cNvSpPr>
            <a:spLocks noGrp="1"/>
          </p:cNvSpPr>
          <p:nvPr>
            <p:ph type="body" sz="quarter" idx="21" hasCustomPrompt="1"/>
          </p:nvPr>
        </p:nvSpPr>
        <p:spPr>
          <a:xfrm>
            <a:off x="6145947"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5" name="Title 1">
            <a:extLst>
              <a:ext uri="{FF2B5EF4-FFF2-40B4-BE49-F238E27FC236}">
                <a16:creationId xmlns:a16="http://schemas.microsoft.com/office/drawing/2014/main" id="{9C851DD2-137B-174A-8657-C360631E4145}"/>
              </a:ext>
            </a:extLst>
          </p:cNvPr>
          <p:cNvSpPr>
            <a:spLocks noGrp="1"/>
          </p:cNvSpPr>
          <p:nvPr>
            <p:ph type="title" hasCustomPrompt="1"/>
          </p:nvPr>
        </p:nvSpPr>
        <p:spPr>
          <a:xfrm>
            <a:off x="1090420" y="261791"/>
            <a:ext cx="10820622" cy="724109"/>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Obviously Wide Lght" pitchFamily="82" charset="77"/>
                <a:ea typeface="+mj-ea"/>
                <a:cs typeface="+mj-cs"/>
              </a:defRPr>
            </a:lvl1pPr>
          </a:lstStyle>
          <a:p>
            <a:r>
              <a:rPr lang="en-US" dirty="0"/>
              <a:t>CLICK TO ADD TITLE</a:t>
            </a:r>
          </a:p>
        </p:txBody>
      </p:sp>
      <p:grpSp>
        <p:nvGrpSpPr>
          <p:cNvPr id="47" name="Group 46">
            <a:extLst>
              <a:ext uri="{FF2B5EF4-FFF2-40B4-BE49-F238E27FC236}">
                <a16:creationId xmlns:a16="http://schemas.microsoft.com/office/drawing/2014/main" id="{6A8CCB4F-EB6E-7C49-BFF4-BFE193A492BA}"/>
              </a:ext>
            </a:extLst>
          </p:cNvPr>
          <p:cNvGrpSpPr/>
          <p:nvPr userDrawn="1"/>
        </p:nvGrpSpPr>
        <p:grpSpPr>
          <a:xfrm>
            <a:off x="11479694" y="484771"/>
            <a:ext cx="712306" cy="5410029"/>
            <a:chOff x="11492959" y="484771"/>
            <a:chExt cx="712306" cy="5410029"/>
          </a:xfrm>
        </p:grpSpPr>
        <p:grpSp>
          <p:nvGrpSpPr>
            <p:cNvPr id="48" name="Group 47">
              <a:extLst>
                <a:ext uri="{FF2B5EF4-FFF2-40B4-BE49-F238E27FC236}">
                  <a16:creationId xmlns:a16="http://schemas.microsoft.com/office/drawing/2014/main" id="{4D52C820-4118-5844-B4C6-0F6ECAAE10C5}"/>
                </a:ext>
              </a:extLst>
            </p:cNvPr>
            <p:cNvGrpSpPr/>
            <p:nvPr userDrawn="1"/>
          </p:nvGrpSpPr>
          <p:grpSpPr>
            <a:xfrm>
              <a:off x="11492959" y="484771"/>
              <a:ext cx="712305" cy="98641"/>
              <a:chOff x="11492959" y="484771"/>
              <a:chExt cx="712305" cy="98641"/>
            </a:xfrm>
          </p:grpSpPr>
          <p:sp>
            <p:nvSpPr>
              <p:cNvPr id="65" name="object 12">
                <a:extLst>
                  <a:ext uri="{FF2B5EF4-FFF2-40B4-BE49-F238E27FC236}">
                    <a16:creationId xmlns:a16="http://schemas.microsoft.com/office/drawing/2014/main" id="{BE12A101-DF84-F747-9771-CB4355965664}"/>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6" name="object 22">
                <a:extLst>
                  <a:ext uri="{FF2B5EF4-FFF2-40B4-BE49-F238E27FC236}">
                    <a16:creationId xmlns:a16="http://schemas.microsoft.com/office/drawing/2014/main" id="{E18BFEC0-9622-8C4B-BEAB-155F3A86A4F5}"/>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9" name="Group 48">
              <a:extLst>
                <a:ext uri="{FF2B5EF4-FFF2-40B4-BE49-F238E27FC236}">
                  <a16:creationId xmlns:a16="http://schemas.microsoft.com/office/drawing/2014/main" id="{CDDA3EA8-5304-8E4F-9EF0-3B226B876524}"/>
                </a:ext>
              </a:extLst>
            </p:cNvPr>
            <p:cNvGrpSpPr/>
            <p:nvPr userDrawn="1"/>
          </p:nvGrpSpPr>
          <p:grpSpPr>
            <a:xfrm>
              <a:off x="11492959" y="837460"/>
              <a:ext cx="712305" cy="112876"/>
              <a:chOff x="11492959" y="837460"/>
              <a:chExt cx="712305" cy="112876"/>
            </a:xfrm>
          </p:grpSpPr>
          <p:sp>
            <p:nvSpPr>
              <p:cNvPr id="62" name="object 10">
                <a:extLst>
                  <a:ext uri="{FF2B5EF4-FFF2-40B4-BE49-F238E27FC236}">
                    <a16:creationId xmlns:a16="http://schemas.microsoft.com/office/drawing/2014/main" id="{E0E1BB06-EA7B-E14F-BAD7-BDCB1A94219C}"/>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63" name="object 10">
                <a:extLst>
                  <a:ext uri="{FF2B5EF4-FFF2-40B4-BE49-F238E27FC236}">
                    <a16:creationId xmlns:a16="http://schemas.microsoft.com/office/drawing/2014/main" id="{CBE47FDE-FF02-074A-B9DB-F0F4661EBE52}"/>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64" name="object 22">
                <a:extLst>
                  <a:ext uri="{FF2B5EF4-FFF2-40B4-BE49-F238E27FC236}">
                    <a16:creationId xmlns:a16="http://schemas.microsoft.com/office/drawing/2014/main" id="{0B497DC5-24D2-7E47-B359-40C9E161FE76}"/>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50" name="Group 49">
              <a:extLst>
                <a:ext uri="{FF2B5EF4-FFF2-40B4-BE49-F238E27FC236}">
                  <a16:creationId xmlns:a16="http://schemas.microsoft.com/office/drawing/2014/main" id="{A08C2A0C-61DC-AD43-8303-E68852FB5C2C}"/>
                </a:ext>
              </a:extLst>
            </p:cNvPr>
            <p:cNvGrpSpPr/>
            <p:nvPr userDrawn="1"/>
          </p:nvGrpSpPr>
          <p:grpSpPr>
            <a:xfrm>
              <a:off x="11492959" y="1459641"/>
              <a:ext cx="712305" cy="18623"/>
              <a:chOff x="11492959" y="1459641"/>
              <a:chExt cx="712305" cy="18623"/>
            </a:xfrm>
          </p:grpSpPr>
          <p:sp>
            <p:nvSpPr>
              <p:cNvPr id="60" name="object 10">
                <a:extLst>
                  <a:ext uri="{FF2B5EF4-FFF2-40B4-BE49-F238E27FC236}">
                    <a16:creationId xmlns:a16="http://schemas.microsoft.com/office/drawing/2014/main" id="{A819BBCB-D1B4-3148-95C0-DB1885048F31}"/>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61" name="object 22">
                <a:extLst>
                  <a:ext uri="{FF2B5EF4-FFF2-40B4-BE49-F238E27FC236}">
                    <a16:creationId xmlns:a16="http://schemas.microsoft.com/office/drawing/2014/main" id="{CC15F2B0-424E-FA43-A735-194F8572DBE7}"/>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51" name="Group 50">
              <a:extLst>
                <a:ext uri="{FF2B5EF4-FFF2-40B4-BE49-F238E27FC236}">
                  <a16:creationId xmlns:a16="http://schemas.microsoft.com/office/drawing/2014/main" id="{99316C53-414D-5E4C-9A57-1C645317124C}"/>
                </a:ext>
              </a:extLst>
            </p:cNvPr>
            <p:cNvGrpSpPr/>
            <p:nvPr userDrawn="1"/>
          </p:nvGrpSpPr>
          <p:grpSpPr>
            <a:xfrm>
              <a:off x="11492959" y="2418879"/>
              <a:ext cx="712305" cy="126395"/>
              <a:chOff x="11492959" y="2418879"/>
              <a:chExt cx="712305" cy="126395"/>
            </a:xfrm>
          </p:grpSpPr>
          <p:sp>
            <p:nvSpPr>
              <p:cNvPr id="58" name="object 10">
                <a:extLst>
                  <a:ext uri="{FF2B5EF4-FFF2-40B4-BE49-F238E27FC236}">
                    <a16:creationId xmlns:a16="http://schemas.microsoft.com/office/drawing/2014/main" id="{53E70FBD-0E5F-FB46-8A99-2E5007564159}"/>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9" name="object 22">
                <a:extLst>
                  <a:ext uri="{FF2B5EF4-FFF2-40B4-BE49-F238E27FC236}">
                    <a16:creationId xmlns:a16="http://schemas.microsoft.com/office/drawing/2014/main" id="{C686AC97-6BE7-3240-8B47-2F6DDE516FC9}"/>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52" name="object 22">
              <a:extLst>
                <a:ext uri="{FF2B5EF4-FFF2-40B4-BE49-F238E27FC236}">
                  <a16:creationId xmlns:a16="http://schemas.microsoft.com/office/drawing/2014/main" id="{9E29B2C6-4C96-1E4E-A6E7-0BE771074BC9}"/>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53" name="Group 52">
              <a:extLst>
                <a:ext uri="{FF2B5EF4-FFF2-40B4-BE49-F238E27FC236}">
                  <a16:creationId xmlns:a16="http://schemas.microsoft.com/office/drawing/2014/main" id="{8D91ADF0-2698-4440-B2A7-94FF113F28CC}"/>
                </a:ext>
              </a:extLst>
            </p:cNvPr>
            <p:cNvGrpSpPr/>
            <p:nvPr userDrawn="1"/>
          </p:nvGrpSpPr>
          <p:grpSpPr>
            <a:xfrm>
              <a:off x="11492959" y="5160951"/>
              <a:ext cx="712305" cy="70754"/>
              <a:chOff x="11492959" y="5160951"/>
              <a:chExt cx="712305" cy="70754"/>
            </a:xfrm>
          </p:grpSpPr>
          <p:sp>
            <p:nvSpPr>
              <p:cNvPr id="56" name="object 22">
                <a:extLst>
                  <a:ext uri="{FF2B5EF4-FFF2-40B4-BE49-F238E27FC236}">
                    <a16:creationId xmlns:a16="http://schemas.microsoft.com/office/drawing/2014/main" id="{557CF4E5-A2DD-AE42-859E-1C502965D5D4}"/>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7" name="object 10">
                <a:extLst>
                  <a:ext uri="{FF2B5EF4-FFF2-40B4-BE49-F238E27FC236}">
                    <a16:creationId xmlns:a16="http://schemas.microsoft.com/office/drawing/2014/main" id="{AA98D139-27CF-A046-90AC-6A2205B70887}"/>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54" name="object 22">
              <a:extLst>
                <a:ext uri="{FF2B5EF4-FFF2-40B4-BE49-F238E27FC236}">
                  <a16:creationId xmlns:a16="http://schemas.microsoft.com/office/drawing/2014/main" id="{9B673621-43F3-6D40-A227-317FA2F08BF4}"/>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5" name="object 10">
              <a:extLst>
                <a:ext uri="{FF2B5EF4-FFF2-40B4-BE49-F238E27FC236}">
                  <a16:creationId xmlns:a16="http://schemas.microsoft.com/office/drawing/2014/main" id="{047C592D-3942-6345-8F73-4337FAC7340D}"/>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pic>
        <p:nvPicPr>
          <p:cNvPr id="46" name="Picture 45">
            <a:extLst>
              <a:ext uri="{FF2B5EF4-FFF2-40B4-BE49-F238E27FC236}">
                <a16:creationId xmlns:a16="http://schemas.microsoft.com/office/drawing/2014/main" id="{9420185E-4AC2-AF46-821D-B6A39598C4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Tree>
    <p:extLst>
      <p:ext uri="{BB962C8B-B14F-4D97-AF65-F5344CB8AC3E}">
        <p14:creationId xmlns:p14="http://schemas.microsoft.com/office/powerpoint/2010/main" val="3832080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Intro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8" y="2634442"/>
            <a:ext cx="3061103" cy="1602589"/>
          </a:xfrm>
        </p:spPr>
        <p:txBody>
          <a:bodyPr lIns="0" tIns="0" rIns="0" bIns="0">
            <a:noAutofit/>
          </a:bodyPr>
          <a:lstStyle>
            <a:lvl1pPr algn="ctr">
              <a:defRPr sz="1100" b="1" i="0" spc="400" baseline="0">
                <a:solidFill>
                  <a:srgbClr val="FFFFFF"/>
                </a:solidFill>
                <a:latin typeface="Obviously Wide Semi" pitchFamily="82" charset="77"/>
              </a:defRPr>
            </a:lvl1pPr>
          </a:lstStyle>
          <a:p>
            <a:r>
              <a:rPr lang="en-US" dirty="0"/>
              <a:t>CLICK TO ADD TITLE</a:t>
            </a:r>
          </a:p>
        </p:txBody>
      </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3913624" y="1731963"/>
            <a:ext cx="4125195" cy="3254375"/>
          </a:xfrm>
          <a:solidFill>
            <a:srgbClr val="FFFFFF"/>
          </a:solidFill>
        </p:spPr>
        <p:txBody>
          <a:bodyPr/>
          <a:lstStyle/>
          <a:p>
            <a:r>
              <a:rPr lang="en-US" dirty="0"/>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3913624" y="5108946"/>
            <a:ext cx="4125195" cy="1358900"/>
          </a:xfrm>
        </p:spPr>
        <p:txBody>
          <a:bodyPr lIns="0" tIns="0" rIns="0" bIns="0">
            <a:noAutofit/>
          </a:bodyPr>
          <a:lstStyle>
            <a:lvl1pPr marL="0" indent="0" algn="ctr">
              <a:spcBef>
                <a:spcPts val="0"/>
              </a:spcBef>
              <a:buNone/>
              <a:defRPr sz="1100" b="1" i="0">
                <a:solidFill>
                  <a:srgbClr val="FFFFFF"/>
                </a:solidFill>
                <a:latin typeface="Obviously Wide Semi" pitchFamily="82" charset="77"/>
              </a:defRPr>
            </a:lvl1pPr>
            <a:lvl2pPr marL="11113" indent="0" algn="ctr">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grpSp>
        <p:nvGrpSpPr>
          <p:cNvPr id="59" name="Group 58">
            <a:extLst>
              <a:ext uri="{FF2B5EF4-FFF2-40B4-BE49-F238E27FC236}">
                <a16:creationId xmlns:a16="http://schemas.microsoft.com/office/drawing/2014/main" id="{FA947BC9-9906-B044-B30A-68982AC5136D}"/>
              </a:ext>
            </a:extLst>
          </p:cNvPr>
          <p:cNvGrpSpPr/>
          <p:nvPr userDrawn="1"/>
        </p:nvGrpSpPr>
        <p:grpSpPr>
          <a:xfrm>
            <a:off x="97535" y="2509520"/>
            <a:ext cx="11692119" cy="1930400"/>
            <a:chOff x="240378" y="4083645"/>
            <a:chExt cx="19619509" cy="3664909"/>
          </a:xfrm>
        </p:grpSpPr>
        <p:sp>
          <p:nvSpPr>
            <p:cNvPr id="60" name="object 7">
              <a:extLst>
                <a:ext uri="{FF2B5EF4-FFF2-40B4-BE49-F238E27FC236}">
                  <a16:creationId xmlns:a16="http://schemas.microsoft.com/office/drawing/2014/main" id="{80640D98-B291-6645-8306-3D8792CF6CE6}"/>
                </a:ext>
              </a:extLst>
            </p:cNvPr>
            <p:cNvSpPr/>
            <p:nvPr/>
          </p:nvSpPr>
          <p:spPr>
            <a:xfrm>
              <a:off x="624383" y="5628289"/>
              <a:ext cx="0" cy="1638935"/>
            </a:xfrm>
            <a:custGeom>
              <a:avLst/>
              <a:gdLst/>
              <a:ahLst/>
              <a:cxnLst/>
              <a:rect l="l" t="t" r="r" b="b"/>
              <a:pathLst>
                <a:path h="1638934">
                  <a:moveTo>
                    <a:pt x="0" y="1638505"/>
                  </a:moveTo>
                  <a:lnTo>
                    <a:pt x="0" y="0"/>
                  </a:lnTo>
                </a:path>
              </a:pathLst>
            </a:custGeom>
            <a:ln w="38700">
              <a:solidFill>
                <a:schemeClr val="accent1"/>
              </a:solidFill>
            </a:ln>
          </p:spPr>
          <p:txBody>
            <a:bodyPr wrap="square" lIns="0" tIns="0" rIns="0" bIns="0" rtlCol="0"/>
            <a:lstStyle/>
            <a:p>
              <a:endParaRPr/>
            </a:p>
          </p:txBody>
        </p:sp>
        <p:sp>
          <p:nvSpPr>
            <p:cNvPr id="61" name="object 8">
              <a:extLst>
                <a:ext uri="{FF2B5EF4-FFF2-40B4-BE49-F238E27FC236}">
                  <a16:creationId xmlns:a16="http://schemas.microsoft.com/office/drawing/2014/main" id="{485D1293-9E15-A748-8D58-D23ACDC46398}"/>
                </a:ext>
              </a:extLst>
            </p:cNvPr>
            <p:cNvSpPr/>
            <p:nvPr/>
          </p:nvSpPr>
          <p:spPr>
            <a:xfrm>
              <a:off x="5883289" y="5628293"/>
              <a:ext cx="0" cy="1161415"/>
            </a:xfrm>
            <a:custGeom>
              <a:avLst/>
              <a:gdLst/>
              <a:ahLst/>
              <a:cxnLst/>
              <a:rect l="l" t="t" r="r" b="b"/>
              <a:pathLst>
                <a:path h="1161415">
                  <a:moveTo>
                    <a:pt x="0" y="1161388"/>
                  </a:moveTo>
                  <a:lnTo>
                    <a:pt x="0" y="0"/>
                  </a:lnTo>
                </a:path>
              </a:pathLst>
            </a:custGeom>
            <a:ln w="37506">
              <a:solidFill>
                <a:schemeClr val="accent1"/>
              </a:solidFill>
            </a:ln>
          </p:spPr>
          <p:txBody>
            <a:bodyPr wrap="square" lIns="0" tIns="0" rIns="0" bIns="0" rtlCol="0"/>
            <a:lstStyle/>
            <a:p>
              <a:endParaRPr/>
            </a:p>
          </p:txBody>
        </p:sp>
        <p:sp>
          <p:nvSpPr>
            <p:cNvPr id="62" name="object 9">
              <a:extLst>
                <a:ext uri="{FF2B5EF4-FFF2-40B4-BE49-F238E27FC236}">
                  <a16:creationId xmlns:a16="http://schemas.microsoft.com/office/drawing/2014/main" id="{449586A5-797E-4844-B195-B143781BC6FC}"/>
                </a:ext>
              </a:extLst>
            </p:cNvPr>
            <p:cNvSpPr/>
            <p:nvPr/>
          </p:nvSpPr>
          <p:spPr>
            <a:xfrm>
              <a:off x="6314331" y="5628289"/>
              <a:ext cx="0" cy="1743710"/>
            </a:xfrm>
            <a:custGeom>
              <a:avLst/>
              <a:gdLst/>
              <a:ahLst/>
              <a:cxnLst/>
              <a:rect l="l" t="t" r="r" b="b"/>
              <a:pathLst>
                <a:path h="1743709">
                  <a:moveTo>
                    <a:pt x="0" y="1743213"/>
                  </a:moveTo>
                  <a:lnTo>
                    <a:pt x="0" y="0"/>
                  </a:lnTo>
                </a:path>
              </a:pathLst>
            </a:custGeom>
            <a:ln w="36313">
              <a:solidFill>
                <a:schemeClr val="accent1"/>
              </a:solidFill>
            </a:ln>
          </p:spPr>
          <p:txBody>
            <a:bodyPr wrap="square" lIns="0" tIns="0" rIns="0" bIns="0" rtlCol="0"/>
            <a:lstStyle/>
            <a:p>
              <a:endParaRPr/>
            </a:p>
          </p:txBody>
        </p:sp>
        <p:sp>
          <p:nvSpPr>
            <p:cNvPr id="63" name="object 10">
              <a:extLst>
                <a:ext uri="{FF2B5EF4-FFF2-40B4-BE49-F238E27FC236}">
                  <a16:creationId xmlns:a16="http://schemas.microsoft.com/office/drawing/2014/main" id="{0510D2EC-A71E-5248-875A-9E734ACDE9E7}"/>
                </a:ext>
              </a:extLst>
            </p:cNvPr>
            <p:cNvSpPr/>
            <p:nvPr/>
          </p:nvSpPr>
          <p:spPr>
            <a:xfrm>
              <a:off x="18261610"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64" name="object 11">
              <a:extLst>
                <a:ext uri="{FF2B5EF4-FFF2-40B4-BE49-F238E27FC236}">
                  <a16:creationId xmlns:a16="http://schemas.microsoft.com/office/drawing/2014/main" id="{00003A82-A8D8-4946-A2FE-151872D24A0D}"/>
                </a:ext>
              </a:extLst>
            </p:cNvPr>
            <p:cNvSpPr/>
            <p:nvPr/>
          </p:nvSpPr>
          <p:spPr>
            <a:xfrm>
              <a:off x="13788576"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5" name="object 12">
              <a:extLst>
                <a:ext uri="{FF2B5EF4-FFF2-40B4-BE49-F238E27FC236}">
                  <a16:creationId xmlns:a16="http://schemas.microsoft.com/office/drawing/2014/main" id="{2E7A9E87-646F-954A-A25B-73D09AF5CD97}"/>
                </a:ext>
              </a:extLst>
            </p:cNvPr>
            <p:cNvSpPr/>
            <p:nvPr/>
          </p:nvSpPr>
          <p:spPr>
            <a:xfrm>
              <a:off x="19723173"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6" name="object 13">
              <a:extLst>
                <a:ext uri="{FF2B5EF4-FFF2-40B4-BE49-F238E27FC236}">
                  <a16:creationId xmlns:a16="http://schemas.microsoft.com/office/drawing/2014/main" id="{4A27ADFE-F218-1B4A-809E-4320DF9C97B4}"/>
                </a:ext>
              </a:extLst>
            </p:cNvPr>
            <p:cNvSpPr/>
            <p:nvPr/>
          </p:nvSpPr>
          <p:spPr>
            <a:xfrm>
              <a:off x="14830765" y="5664881"/>
              <a:ext cx="0" cy="1367790"/>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p>
          </p:txBody>
        </p:sp>
        <p:sp>
          <p:nvSpPr>
            <p:cNvPr id="67" name="object 14">
              <a:extLst>
                <a:ext uri="{FF2B5EF4-FFF2-40B4-BE49-F238E27FC236}">
                  <a16:creationId xmlns:a16="http://schemas.microsoft.com/office/drawing/2014/main" id="{6F5A039D-511F-9447-B200-3F6C26112F42}"/>
                </a:ext>
              </a:extLst>
            </p:cNvPr>
            <p:cNvSpPr/>
            <p:nvPr/>
          </p:nvSpPr>
          <p:spPr>
            <a:xfrm>
              <a:off x="16253153" y="5628289"/>
              <a:ext cx="0" cy="2120265"/>
            </a:xfrm>
            <a:custGeom>
              <a:avLst/>
              <a:gdLst/>
              <a:ahLst/>
              <a:cxnLst/>
              <a:rect l="l" t="t" r="r" b="b"/>
              <a:pathLst>
                <a:path h="2120265">
                  <a:moveTo>
                    <a:pt x="0" y="2120165"/>
                  </a:moveTo>
                  <a:lnTo>
                    <a:pt x="0" y="0"/>
                  </a:lnTo>
                </a:path>
              </a:pathLst>
            </a:custGeom>
            <a:ln w="13695">
              <a:solidFill>
                <a:schemeClr val="accent1"/>
              </a:solidFill>
            </a:ln>
          </p:spPr>
          <p:txBody>
            <a:bodyPr wrap="square" lIns="0" tIns="0" rIns="0" bIns="0" rtlCol="0"/>
            <a:lstStyle/>
            <a:p>
              <a:endParaRPr/>
            </a:p>
          </p:txBody>
        </p:sp>
        <p:sp>
          <p:nvSpPr>
            <p:cNvPr id="68" name="object 15">
              <a:extLst>
                <a:ext uri="{FF2B5EF4-FFF2-40B4-BE49-F238E27FC236}">
                  <a16:creationId xmlns:a16="http://schemas.microsoft.com/office/drawing/2014/main" id="{5F695F29-C382-AA46-9441-79AFBB33D895}"/>
                </a:ext>
              </a:extLst>
            </p:cNvPr>
            <p:cNvSpPr/>
            <p:nvPr/>
          </p:nvSpPr>
          <p:spPr>
            <a:xfrm>
              <a:off x="14198365" y="5628289"/>
              <a:ext cx="0" cy="1638935"/>
            </a:xfrm>
            <a:custGeom>
              <a:avLst/>
              <a:gdLst/>
              <a:ahLst/>
              <a:cxnLst/>
              <a:rect l="l" t="t" r="r" b="b"/>
              <a:pathLst>
                <a:path h="1638934">
                  <a:moveTo>
                    <a:pt x="0" y="1638505"/>
                  </a:moveTo>
                  <a:lnTo>
                    <a:pt x="0" y="0"/>
                  </a:lnTo>
                </a:path>
              </a:pathLst>
            </a:custGeom>
            <a:ln w="13695">
              <a:solidFill>
                <a:schemeClr val="accent1"/>
              </a:solidFill>
            </a:ln>
          </p:spPr>
          <p:txBody>
            <a:bodyPr wrap="square" lIns="0" tIns="0" rIns="0" bIns="0" rtlCol="0"/>
            <a:lstStyle/>
            <a:p>
              <a:endParaRPr/>
            </a:p>
          </p:txBody>
        </p:sp>
        <p:sp>
          <p:nvSpPr>
            <p:cNvPr id="69" name="object 16">
              <a:extLst>
                <a:ext uri="{FF2B5EF4-FFF2-40B4-BE49-F238E27FC236}">
                  <a16:creationId xmlns:a16="http://schemas.microsoft.com/office/drawing/2014/main" id="{CF57C7E7-236E-5747-BC21-2B7A4B310971}"/>
                </a:ext>
              </a:extLst>
            </p:cNvPr>
            <p:cNvSpPr/>
            <p:nvPr/>
          </p:nvSpPr>
          <p:spPr>
            <a:xfrm>
              <a:off x="17238634" y="5628290"/>
              <a:ext cx="0" cy="1367790"/>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p>
          </p:txBody>
        </p:sp>
        <p:sp>
          <p:nvSpPr>
            <p:cNvPr id="70" name="object 17">
              <a:extLst>
                <a:ext uri="{FF2B5EF4-FFF2-40B4-BE49-F238E27FC236}">
                  <a16:creationId xmlns:a16="http://schemas.microsoft.com/office/drawing/2014/main" id="{CC2F267F-D852-5644-A8EB-E3C0A50285D5}"/>
                </a:ext>
              </a:extLst>
            </p:cNvPr>
            <p:cNvSpPr/>
            <p:nvPr/>
          </p:nvSpPr>
          <p:spPr>
            <a:xfrm>
              <a:off x="17336739" y="4738307"/>
              <a:ext cx="0" cy="1367790"/>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p>
          </p:txBody>
        </p:sp>
        <p:sp>
          <p:nvSpPr>
            <p:cNvPr id="71" name="object 18">
              <a:extLst>
                <a:ext uri="{FF2B5EF4-FFF2-40B4-BE49-F238E27FC236}">
                  <a16:creationId xmlns:a16="http://schemas.microsoft.com/office/drawing/2014/main" id="{3D4CEAB5-907E-354D-8BBC-52D2B8327B31}"/>
                </a:ext>
              </a:extLst>
            </p:cNvPr>
            <p:cNvSpPr/>
            <p:nvPr/>
          </p:nvSpPr>
          <p:spPr>
            <a:xfrm>
              <a:off x="16334886" y="4083645"/>
              <a:ext cx="0" cy="1825625"/>
            </a:xfrm>
            <a:custGeom>
              <a:avLst/>
              <a:gdLst/>
              <a:ahLst/>
              <a:cxnLst/>
              <a:rect l="l" t="t" r="r" b="b"/>
              <a:pathLst>
                <a:path h="1825625">
                  <a:moveTo>
                    <a:pt x="0" y="1825002"/>
                  </a:moveTo>
                  <a:lnTo>
                    <a:pt x="0" y="0"/>
                  </a:lnTo>
                </a:path>
              </a:pathLst>
            </a:custGeom>
            <a:ln w="32742">
              <a:solidFill>
                <a:schemeClr val="accent1"/>
              </a:solidFill>
            </a:ln>
          </p:spPr>
          <p:txBody>
            <a:bodyPr wrap="square" lIns="0" tIns="0" rIns="0" bIns="0" rtlCol="0"/>
            <a:lstStyle/>
            <a:p>
              <a:endParaRPr/>
            </a:p>
          </p:txBody>
        </p:sp>
        <p:sp>
          <p:nvSpPr>
            <p:cNvPr id="72" name="object 19">
              <a:extLst>
                <a:ext uri="{FF2B5EF4-FFF2-40B4-BE49-F238E27FC236}">
                  <a16:creationId xmlns:a16="http://schemas.microsoft.com/office/drawing/2014/main" id="{31417C22-3690-3742-9682-F5F58C88724E}"/>
                </a:ext>
              </a:extLst>
            </p:cNvPr>
            <p:cNvSpPr/>
            <p:nvPr/>
          </p:nvSpPr>
          <p:spPr>
            <a:xfrm>
              <a:off x="15884107" y="5422101"/>
              <a:ext cx="0" cy="1367790"/>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p>
          </p:txBody>
        </p:sp>
        <p:sp>
          <p:nvSpPr>
            <p:cNvPr id="73" name="object 20">
              <a:extLst>
                <a:ext uri="{FF2B5EF4-FFF2-40B4-BE49-F238E27FC236}">
                  <a16:creationId xmlns:a16="http://schemas.microsoft.com/office/drawing/2014/main" id="{DABB4064-C1A1-9F42-94FD-38CFE3331A7A}"/>
                </a:ext>
              </a:extLst>
            </p:cNvPr>
            <p:cNvSpPr/>
            <p:nvPr/>
          </p:nvSpPr>
          <p:spPr>
            <a:xfrm>
              <a:off x="14896851" y="4483837"/>
              <a:ext cx="0" cy="1367790"/>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p>
          </p:txBody>
        </p:sp>
        <p:sp>
          <p:nvSpPr>
            <p:cNvPr id="74" name="object 21">
              <a:extLst>
                <a:ext uri="{FF2B5EF4-FFF2-40B4-BE49-F238E27FC236}">
                  <a16:creationId xmlns:a16="http://schemas.microsoft.com/office/drawing/2014/main" id="{80E89B1B-8A92-3848-8A50-1F65449BC0E6}"/>
                </a:ext>
              </a:extLst>
            </p:cNvPr>
            <p:cNvSpPr/>
            <p:nvPr/>
          </p:nvSpPr>
          <p:spPr>
            <a:xfrm>
              <a:off x="13823475"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75" name="object 22">
              <a:extLst>
                <a:ext uri="{FF2B5EF4-FFF2-40B4-BE49-F238E27FC236}">
                  <a16:creationId xmlns:a16="http://schemas.microsoft.com/office/drawing/2014/main" id="{62EEBB27-1388-1E46-8386-E27D84C15447}"/>
                </a:ext>
              </a:extLst>
            </p:cNvPr>
            <p:cNvSpPr/>
            <p:nvPr/>
          </p:nvSpPr>
          <p:spPr>
            <a:xfrm>
              <a:off x="19859887"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76" name="object 23">
              <a:extLst>
                <a:ext uri="{FF2B5EF4-FFF2-40B4-BE49-F238E27FC236}">
                  <a16:creationId xmlns:a16="http://schemas.microsoft.com/office/drawing/2014/main" id="{4CBC4500-76B5-BE4C-A136-E5E1A4547121}"/>
                </a:ext>
              </a:extLst>
            </p:cNvPr>
            <p:cNvSpPr/>
            <p:nvPr/>
          </p:nvSpPr>
          <p:spPr>
            <a:xfrm>
              <a:off x="6366464" y="4738306"/>
              <a:ext cx="0" cy="1170940"/>
            </a:xfrm>
            <a:custGeom>
              <a:avLst/>
              <a:gdLst/>
              <a:ahLst/>
              <a:cxnLst/>
              <a:rect l="l" t="t" r="r" b="b"/>
              <a:pathLst>
                <a:path h="1170939">
                  <a:moveTo>
                    <a:pt x="0" y="1170341"/>
                  </a:moveTo>
                  <a:lnTo>
                    <a:pt x="0" y="0"/>
                  </a:lnTo>
                </a:path>
              </a:pathLst>
            </a:custGeom>
            <a:ln w="10125">
              <a:solidFill>
                <a:schemeClr val="accent1"/>
              </a:solidFill>
            </a:ln>
          </p:spPr>
          <p:txBody>
            <a:bodyPr wrap="square" lIns="0" tIns="0" rIns="0" bIns="0" rtlCol="0"/>
            <a:lstStyle/>
            <a:p>
              <a:endParaRPr/>
            </a:p>
          </p:txBody>
        </p:sp>
        <p:sp>
          <p:nvSpPr>
            <p:cNvPr id="77" name="object 24">
              <a:extLst>
                <a:ext uri="{FF2B5EF4-FFF2-40B4-BE49-F238E27FC236}">
                  <a16:creationId xmlns:a16="http://schemas.microsoft.com/office/drawing/2014/main" id="{66CDEB0C-3566-4D45-9173-B6CB35F86EA4}"/>
                </a:ext>
              </a:extLst>
            </p:cNvPr>
            <p:cNvSpPr/>
            <p:nvPr/>
          </p:nvSpPr>
          <p:spPr>
            <a:xfrm>
              <a:off x="18313743" y="4270142"/>
              <a:ext cx="0" cy="1638935"/>
            </a:xfrm>
            <a:custGeom>
              <a:avLst/>
              <a:gdLst/>
              <a:ahLst/>
              <a:cxnLst/>
              <a:rect l="l" t="t" r="r" b="b"/>
              <a:pathLst>
                <a:path h="1638935">
                  <a:moveTo>
                    <a:pt x="0" y="1638505"/>
                  </a:moveTo>
                  <a:lnTo>
                    <a:pt x="0" y="0"/>
                  </a:lnTo>
                </a:path>
              </a:pathLst>
            </a:custGeom>
            <a:ln w="10125">
              <a:solidFill>
                <a:schemeClr val="accent1"/>
              </a:solidFill>
            </a:ln>
          </p:spPr>
          <p:txBody>
            <a:bodyPr wrap="square" lIns="0" tIns="0" rIns="0" bIns="0" rtlCol="0"/>
            <a:lstStyle/>
            <a:p>
              <a:endParaRPr/>
            </a:p>
          </p:txBody>
        </p:sp>
        <p:sp>
          <p:nvSpPr>
            <p:cNvPr id="78" name="object 25">
              <a:extLst>
                <a:ext uri="{FF2B5EF4-FFF2-40B4-BE49-F238E27FC236}">
                  <a16:creationId xmlns:a16="http://schemas.microsoft.com/office/drawing/2014/main" id="{2E837B53-1EF7-8744-A427-F95623B3BB33}"/>
                </a:ext>
              </a:extLst>
            </p:cNvPr>
            <p:cNvSpPr/>
            <p:nvPr/>
          </p:nvSpPr>
          <p:spPr>
            <a:xfrm>
              <a:off x="240378"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79" name="object 26">
              <a:extLst>
                <a:ext uri="{FF2B5EF4-FFF2-40B4-BE49-F238E27FC236}">
                  <a16:creationId xmlns:a16="http://schemas.microsoft.com/office/drawing/2014/main" id="{6B29EA59-8629-E144-915F-72688335EA8B}"/>
                </a:ext>
              </a:extLst>
            </p:cNvPr>
            <p:cNvSpPr/>
            <p:nvPr/>
          </p:nvSpPr>
          <p:spPr>
            <a:xfrm>
              <a:off x="240379"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80" name="object 27">
              <a:extLst>
                <a:ext uri="{FF2B5EF4-FFF2-40B4-BE49-F238E27FC236}">
                  <a16:creationId xmlns:a16="http://schemas.microsoft.com/office/drawing/2014/main" id="{AF73F3F9-2068-704D-87A5-24F775D15D67}"/>
                </a:ext>
              </a:extLst>
            </p:cNvPr>
            <p:cNvSpPr/>
            <p:nvPr/>
          </p:nvSpPr>
          <p:spPr>
            <a:xfrm>
              <a:off x="5945333" y="4334946"/>
              <a:ext cx="0" cy="1574165"/>
            </a:xfrm>
            <a:custGeom>
              <a:avLst/>
              <a:gdLst/>
              <a:ahLst/>
              <a:cxnLst/>
              <a:rect l="l" t="t" r="r" b="b"/>
              <a:pathLst>
                <a:path h="1574164">
                  <a:moveTo>
                    <a:pt x="0" y="1573700"/>
                  </a:moveTo>
                  <a:lnTo>
                    <a:pt x="0" y="0"/>
                  </a:lnTo>
                </a:path>
              </a:pathLst>
            </a:custGeom>
            <a:ln w="8931">
              <a:solidFill>
                <a:schemeClr val="accent1"/>
              </a:solidFill>
            </a:ln>
          </p:spPr>
          <p:txBody>
            <a:bodyPr wrap="square" lIns="0" tIns="0" rIns="0" bIns="0" rtlCol="0"/>
            <a:lstStyle/>
            <a:p>
              <a:endParaRPr/>
            </a:p>
          </p:txBody>
        </p:sp>
        <p:sp>
          <p:nvSpPr>
            <p:cNvPr id="81" name="object 28">
              <a:extLst>
                <a:ext uri="{FF2B5EF4-FFF2-40B4-BE49-F238E27FC236}">
                  <a16:creationId xmlns:a16="http://schemas.microsoft.com/office/drawing/2014/main" id="{A86B55A8-AD85-8148-87D5-A2371C99D8D2}"/>
                </a:ext>
              </a:extLst>
            </p:cNvPr>
            <p:cNvSpPr/>
            <p:nvPr/>
          </p:nvSpPr>
          <p:spPr>
            <a:xfrm>
              <a:off x="647602" y="4541066"/>
              <a:ext cx="0" cy="1367790"/>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p>
          </p:txBody>
        </p:sp>
      </p:grpSp>
      <p:sp>
        <p:nvSpPr>
          <p:cNvPr id="82" name="Slide Number Placeholder 5">
            <a:extLst>
              <a:ext uri="{FF2B5EF4-FFF2-40B4-BE49-F238E27FC236}">
                <a16:creationId xmlns:a16="http://schemas.microsoft.com/office/drawing/2014/main" id="{B9E44DC8-AB7C-394C-8E38-489C44522C83}"/>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96674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Text-Blu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08CAAD-0E63-C927-255B-F8B34ACEFD43}"/>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3529" y="2000251"/>
            <a:ext cx="5827071" cy="413340"/>
          </a:xfrm>
        </p:spPr>
        <p:txBody>
          <a:bodyPr lIns="0" tIns="0" rIns="0" bIns="0">
            <a:noAutofit/>
          </a:bodyPr>
          <a:lstStyle>
            <a:lvl1pPr marL="0" indent="0">
              <a:buNone/>
              <a:defRPr lang="en-US" sz="2000" b="1" i="0" kern="1200" dirty="0">
                <a:solidFill>
                  <a:schemeClr val="accent2"/>
                </a:solidFill>
                <a:latin typeface="Obviously Wide Medi" pitchFamily="82" charset="77"/>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4" name="Text Placeholder 3">
            <a:extLst>
              <a:ext uri="{FF2B5EF4-FFF2-40B4-BE49-F238E27FC236}">
                <a16:creationId xmlns:a16="http://schemas.microsoft.com/office/drawing/2014/main" id="{3161FB7C-4023-4845-8951-9DDECD6B5AC8}"/>
              </a:ext>
            </a:extLst>
          </p:cNvPr>
          <p:cNvSpPr>
            <a:spLocks noGrp="1"/>
          </p:cNvSpPr>
          <p:nvPr>
            <p:ph type="body" sz="quarter" idx="19" hasCustomPrompt="1"/>
          </p:nvPr>
        </p:nvSpPr>
        <p:spPr>
          <a:xfrm>
            <a:off x="243529" y="2730500"/>
            <a:ext cx="5827071"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5" name="Text Placeholder 3">
            <a:extLst>
              <a:ext uri="{FF2B5EF4-FFF2-40B4-BE49-F238E27FC236}">
                <a16:creationId xmlns:a16="http://schemas.microsoft.com/office/drawing/2014/main" id="{E6B2B4E8-858F-E442-A0C0-2604E30ACC19}"/>
              </a:ext>
            </a:extLst>
          </p:cNvPr>
          <p:cNvSpPr>
            <a:spLocks noGrp="1"/>
          </p:cNvSpPr>
          <p:nvPr>
            <p:ph type="body" sz="quarter" idx="20" hasCustomPrompt="1"/>
          </p:nvPr>
        </p:nvSpPr>
        <p:spPr>
          <a:xfrm>
            <a:off x="6097651"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0" name="Title 1">
            <a:extLst>
              <a:ext uri="{FF2B5EF4-FFF2-40B4-BE49-F238E27FC236}">
                <a16:creationId xmlns:a16="http://schemas.microsoft.com/office/drawing/2014/main" id="{294D3B3C-6D7C-6441-B7F9-4B397F80561D}"/>
              </a:ext>
            </a:extLst>
          </p:cNvPr>
          <p:cNvSpPr>
            <a:spLocks noGrp="1"/>
          </p:cNvSpPr>
          <p:nvPr>
            <p:ph type="title" hasCustomPrompt="1"/>
          </p:nvPr>
        </p:nvSpPr>
        <p:spPr>
          <a:xfrm>
            <a:off x="1085102" y="276519"/>
            <a:ext cx="10697362" cy="709977"/>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Obviously Wide Lght" pitchFamily="82" charset="77"/>
                <a:ea typeface="+mj-ea"/>
                <a:cs typeface="+mj-cs"/>
              </a:defRPr>
            </a:lvl1pPr>
          </a:lstStyle>
          <a:p>
            <a:r>
              <a:rPr lang="en-US" dirty="0"/>
              <a:t>CLICK TO ADD TITLE</a:t>
            </a:r>
          </a:p>
        </p:txBody>
      </p:sp>
      <p:grpSp>
        <p:nvGrpSpPr>
          <p:cNvPr id="45" name="Group 44">
            <a:extLst>
              <a:ext uri="{FF2B5EF4-FFF2-40B4-BE49-F238E27FC236}">
                <a16:creationId xmlns:a16="http://schemas.microsoft.com/office/drawing/2014/main" id="{9A53C210-D38F-B147-8B38-51E72E04B2CE}"/>
              </a:ext>
            </a:extLst>
          </p:cNvPr>
          <p:cNvGrpSpPr/>
          <p:nvPr userDrawn="1"/>
        </p:nvGrpSpPr>
        <p:grpSpPr>
          <a:xfrm>
            <a:off x="11479694" y="484771"/>
            <a:ext cx="712306" cy="5410029"/>
            <a:chOff x="11492959" y="484771"/>
            <a:chExt cx="712306" cy="5410029"/>
          </a:xfrm>
        </p:grpSpPr>
        <p:grpSp>
          <p:nvGrpSpPr>
            <p:cNvPr id="46" name="Group 45">
              <a:extLst>
                <a:ext uri="{FF2B5EF4-FFF2-40B4-BE49-F238E27FC236}">
                  <a16:creationId xmlns:a16="http://schemas.microsoft.com/office/drawing/2014/main" id="{D743CD63-4EBD-FF43-82E4-44622ECF7F26}"/>
                </a:ext>
              </a:extLst>
            </p:cNvPr>
            <p:cNvGrpSpPr/>
            <p:nvPr userDrawn="1"/>
          </p:nvGrpSpPr>
          <p:grpSpPr>
            <a:xfrm>
              <a:off x="11492959" y="484771"/>
              <a:ext cx="712305" cy="98641"/>
              <a:chOff x="11492959" y="484771"/>
              <a:chExt cx="712305" cy="98641"/>
            </a:xfrm>
          </p:grpSpPr>
          <p:sp>
            <p:nvSpPr>
              <p:cNvPr id="63" name="object 12">
                <a:extLst>
                  <a:ext uri="{FF2B5EF4-FFF2-40B4-BE49-F238E27FC236}">
                    <a16:creationId xmlns:a16="http://schemas.microsoft.com/office/drawing/2014/main" id="{70C3B72A-0255-A643-8BCB-743321AE4C45}"/>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4" name="object 22">
                <a:extLst>
                  <a:ext uri="{FF2B5EF4-FFF2-40B4-BE49-F238E27FC236}">
                    <a16:creationId xmlns:a16="http://schemas.microsoft.com/office/drawing/2014/main" id="{AF4E6DA5-78BD-9A43-8031-F3D6B002AC64}"/>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7" name="Group 46">
              <a:extLst>
                <a:ext uri="{FF2B5EF4-FFF2-40B4-BE49-F238E27FC236}">
                  <a16:creationId xmlns:a16="http://schemas.microsoft.com/office/drawing/2014/main" id="{A127F773-8447-EF4B-B718-12D5F2E991AF}"/>
                </a:ext>
              </a:extLst>
            </p:cNvPr>
            <p:cNvGrpSpPr/>
            <p:nvPr userDrawn="1"/>
          </p:nvGrpSpPr>
          <p:grpSpPr>
            <a:xfrm>
              <a:off x="11492959" y="837460"/>
              <a:ext cx="712305" cy="112876"/>
              <a:chOff x="11492959" y="837460"/>
              <a:chExt cx="712305" cy="112876"/>
            </a:xfrm>
          </p:grpSpPr>
          <p:sp>
            <p:nvSpPr>
              <p:cNvPr id="60" name="object 10">
                <a:extLst>
                  <a:ext uri="{FF2B5EF4-FFF2-40B4-BE49-F238E27FC236}">
                    <a16:creationId xmlns:a16="http://schemas.microsoft.com/office/drawing/2014/main" id="{E777F725-CE64-6C48-BCB5-3829866DA261}"/>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61" name="object 10">
                <a:extLst>
                  <a:ext uri="{FF2B5EF4-FFF2-40B4-BE49-F238E27FC236}">
                    <a16:creationId xmlns:a16="http://schemas.microsoft.com/office/drawing/2014/main" id="{C82B53FD-9695-1A4A-A1D7-1CB7DDBD7104}"/>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62" name="object 22">
                <a:extLst>
                  <a:ext uri="{FF2B5EF4-FFF2-40B4-BE49-F238E27FC236}">
                    <a16:creationId xmlns:a16="http://schemas.microsoft.com/office/drawing/2014/main" id="{F9E7742B-2A8C-B64E-B27E-97E41BBED308}"/>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8" name="Group 47">
              <a:extLst>
                <a:ext uri="{FF2B5EF4-FFF2-40B4-BE49-F238E27FC236}">
                  <a16:creationId xmlns:a16="http://schemas.microsoft.com/office/drawing/2014/main" id="{F599F89F-F1FF-A94F-A99A-0AC7EBEC9CE6}"/>
                </a:ext>
              </a:extLst>
            </p:cNvPr>
            <p:cNvGrpSpPr/>
            <p:nvPr userDrawn="1"/>
          </p:nvGrpSpPr>
          <p:grpSpPr>
            <a:xfrm>
              <a:off x="11492959" y="1459641"/>
              <a:ext cx="712305" cy="18623"/>
              <a:chOff x="11492959" y="1459641"/>
              <a:chExt cx="712305" cy="18623"/>
            </a:xfrm>
          </p:grpSpPr>
          <p:sp>
            <p:nvSpPr>
              <p:cNvPr id="58" name="object 10">
                <a:extLst>
                  <a:ext uri="{FF2B5EF4-FFF2-40B4-BE49-F238E27FC236}">
                    <a16:creationId xmlns:a16="http://schemas.microsoft.com/office/drawing/2014/main" id="{22D50117-144D-2042-8838-D6BD708EE213}"/>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9" name="object 22">
                <a:extLst>
                  <a:ext uri="{FF2B5EF4-FFF2-40B4-BE49-F238E27FC236}">
                    <a16:creationId xmlns:a16="http://schemas.microsoft.com/office/drawing/2014/main" id="{B3170071-F337-9B4D-8523-2A0337757F1B}"/>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9" name="Group 48">
              <a:extLst>
                <a:ext uri="{FF2B5EF4-FFF2-40B4-BE49-F238E27FC236}">
                  <a16:creationId xmlns:a16="http://schemas.microsoft.com/office/drawing/2014/main" id="{A2614D46-AB61-0442-AA3D-26EAFA482188}"/>
                </a:ext>
              </a:extLst>
            </p:cNvPr>
            <p:cNvGrpSpPr/>
            <p:nvPr userDrawn="1"/>
          </p:nvGrpSpPr>
          <p:grpSpPr>
            <a:xfrm>
              <a:off x="11492959" y="2418879"/>
              <a:ext cx="712305" cy="126395"/>
              <a:chOff x="11492959" y="2418879"/>
              <a:chExt cx="712305" cy="126395"/>
            </a:xfrm>
          </p:grpSpPr>
          <p:sp>
            <p:nvSpPr>
              <p:cNvPr id="56" name="object 10">
                <a:extLst>
                  <a:ext uri="{FF2B5EF4-FFF2-40B4-BE49-F238E27FC236}">
                    <a16:creationId xmlns:a16="http://schemas.microsoft.com/office/drawing/2014/main" id="{86B64305-E4EF-474F-9A3C-352E1DA9E458}"/>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7" name="object 22">
                <a:extLst>
                  <a:ext uri="{FF2B5EF4-FFF2-40B4-BE49-F238E27FC236}">
                    <a16:creationId xmlns:a16="http://schemas.microsoft.com/office/drawing/2014/main" id="{5A780A98-3242-FF41-81F7-434BE8AC1D47}"/>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50" name="object 22">
              <a:extLst>
                <a:ext uri="{FF2B5EF4-FFF2-40B4-BE49-F238E27FC236}">
                  <a16:creationId xmlns:a16="http://schemas.microsoft.com/office/drawing/2014/main" id="{2A06A007-BFA8-F841-907E-F5982031CC2F}"/>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51" name="Group 50">
              <a:extLst>
                <a:ext uri="{FF2B5EF4-FFF2-40B4-BE49-F238E27FC236}">
                  <a16:creationId xmlns:a16="http://schemas.microsoft.com/office/drawing/2014/main" id="{7B746EDC-FE6D-444C-902A-779258B4783A}"/>
                </a:ext>
              </a:extLst>
            </p:cNvPr>
            <p:cNvGrpSpPr/>
            <p:nvPr userDrawn="1"/>
          </p:nvGrpSpPr>
          <p:grpSpPr>
            <a:xfrm>
              <a:off x="11492959" y="5160951"/>
              <a:ext cx="712305" cy="70754"/>
              <a:chOff x="11492959" y="5160951"/>
              <a:chExt cx="712305" cy="70754"/>
            </a:xfrm>
          </p:grpSpPr>
          <p:sp>
            <p:nvSpPr>
              <p:cNvPr id="54" name="object 22">
                <a:extLst>
                  <a:ext uri="{FF2B5EF4-FFF2-40B4-BE49-F238E27FC236}">
                    <a16:creationId xmlns:a16="http://schemas.microsoft.com/office/drawing/2014/main" id="{3011B8D6-C982-2D48-BFD1-047936EE2A21}"/>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5" name="object 10">
                <a:extLst>
                  <a:ext uri="{FF2B5EF4-FFF2-40B4-BE49-F238E27FC236}">
                    <a16:creationId xmlns:a16="http://schemas.microsoft.com/office/drawing/2014/main" id="{3894879A-F527-3B49-AFE7-1D35877F5B2A}"/>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52" name="object 22">
              <a:extLst>
                <a:ext uri="{FF2B5EF4-FFF2-40B4-BE49-F238E27FC236}">
                  <a16:creationId xmlns:a16="http://schemas.microsoft.com/office/drawing/2014/main" id="{3A44FFE2-CC80-F541-A5F5-026F6EB2DE0D}"/>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3" name="object 10">
              <a:extLst>
                <a:ext uri="{FF2B5EF4-FFF2-40B4-BE49-F238E27FC236}">
                  <a16:creationId xmlns:a16="http://schemas.microsoft.com/office/drawing/2014/main" id="{E5F44BB9-D299-1749-B4BB-FED2A2B0DCA8}"/>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pic>
        <p:nvPicPr>
          <p:cNvPr id="44" name="Picture 43">
            <a:extLst>
              <a:ext uri="{FF2B5EF4-FFF2-40B4-BE49-F238E27FC236}">
                <a16:creationId xmlns:a16="http://schemas.microsoft.com/office/drawing/2014/main" id="{80637074-04E7-044E-AA67-C4BCAA7E00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Tree>
    <p:extLst>
      <p:ext uri="{BB962C8B-B14F-4D97-AF65-F5344CB8AC3E}">
        <p14:creationId xmlns:p14="http://schemas.microsoft.com/office/powerpoint/2010/main" val="35707765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Text-Blu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A3367-E24F-45E3-EEDB-32AC7B21884C}"/>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5C154C9-44A6-FA42-BB1E-C12008EA04EA}"/>
              </a:ext>
            </a:extLst>
          </p:cNvPr>
          <p:cNvSpPr>
            <a:spLocks noGrp="1"/>
          </p:cNvSpPr>
          <p:nvPr>
            <p:ph type="title" hasCustomPrompt="1"/>
          </p:nvPr>
        </p:nvSpPr>
        <p:spPr>
          <a:xfrm>
            <a:off x="1090420" y="264139"/>
            <a:ext cx="10845164" cy="724469"/>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Obviously Wide Lght" pitchFamily="82" charset="77"/>
                <a:ea typeface="+mj-ea"/>
                <a:cs typeface="+mj-cs"/>
              </a:defRPr>
            </a:lvl1pPr>
          </a:lstStyle>
          <a:p>
            <a:r>
              <a:rPr lang="en-US" dirty="0"/>
              <a:t>CLICK TO ADD TITLE</a:t>
            </a:r>
          </a:p>
        </p:txBody>
      </p:sp>
      <p:grpSp>
        <p:nvGrpSpPr>
          <p:cNvPr id="40" name="Group 39">
            <a:extLst>
              <a:ext uri="{FF2B5EF4-FFF2-40B4-BE49-F238E27FC236}">
                <a16:creationId xmlns:a16="http://schemas.microsoft.com/office/drawing/2014/main" id="{AFB4AA37-BF70-8540-AE2A-C91FAE33FB3B}"/>
              </a:ext>
            </a:extLst>
          </p:cNvPr>
          <p:cNvGrpSpPr/>
          <p:nvPr userDrawn="1"/>
        </p:nvGrpSpPr>
        <p:grpSpPr>
          <a:xfrm>
            <a:off x="11479694" y="484771"/>
            <a:ext cx="712306" cy="5410029"/>
            <a:chOff x="11492959" y="484771"/>
            <a:chExt cx="712306" cy="5410029"/>
          </a:xfrm>
        </p:grpSpPr>
        <p:grpSp>
          <p:nvGrpSpPr>
            <p:cNvPr id="41" name="Group 40">
              <a:extLst>
                <a:ext uri="{FF2B5EF4-FFF2-40B4-BE49-F238E27FC236}">
                  <a16:creationId xmlns:a16="http://schemas.microsoft.com/office/drawing/2014/main" id="{04B3620B-0D6A-9142-AD0A-72D172EB93A0}"/>
                </a:ext>
              </a:extLst>
            </p:cNvPr>
            <p:cNvGrpSpPr/>
            <p:nvPr userDrawn="1"/>
          </p:nvGrpSpPr>
          <p:grpSpPr>
            <a:xfrm>
              <a:off x="11492959" y="484771"/>
              <a:ext cx="712305" cy="98641"/>
              <a:chOff x="11492959" y="484771"/>
              <a:chExt cx="712305" cy="98641"/>
            </a:xfrm>
          </p:grpSpPr>
          <p:sp>
            <p:nvSpPr>
              <p:cNvPr id="59" name="object 12">
                <a:extLst>
                  <a:ext uri="{FF2B5EF4-FFF2-40B4-BE49-F238E27FC236}">
                    <a16:creationId xmlns:a16="http://schemas.microsoft.com/office/drawing/2014/main" id="{5F7BFEB3-637E-6F4A-BEA9-E19064179276}"/>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0" name="object 22">
                <a:extLst>
                  <a:ext uri="{FF2B5EF4-FFF2-40B4-BE49-F238E27FC236}">
                    <a16:creationId xmlns:a16="http://schemas.microsoft.com/office/drawing/2014/main" id="{05D80A4C-6C63-F445-9B37-3D99C9B33A85}"/>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3" name="Group 42">
              <a:extLst>
                <a:ext uri="{FF2B5EF4-FFF2-40B4-BE49-F238E27FC236}">
                  <a16:creationId xmlns:a16="http://schemas.microsoft.com/office/drawing/2014/main" id="{C22D5248-E2D7-5640-8C3C-D9896F630700}"/>
                </a:ext>
              </a:extLst>
            </p:cNvPr>
            <p:cNvGrpSpPr/>
            <p:nvPr userDrawn="1"/>
          </p:nvGrpSpPr>
          <p:grpSpPr>
            <a:xfrm>
              <a:off x="11492959" y="837460"/>
              <a:ext cx="712305" cy="112876"/>
              <a:chOff x="11492959" y="837460"/>
              <a:chExt cx="712305" cy="112876"/>
            </a:xfrm>
          </p:grpSpPr>
          <p:sp>
            <p:nvSpPr>
              <p:cNvPr id="56" name="object 10">
                <a:extLst>
                  <a:ext uri="{FF2B5EF4-FFF2-40B4-BE49-F238E27FC236}">
                    <a16:creationId xmlns:a16="http://schemas.microsoft.com/office/drawing/2014/main" id="{9E3B24FD-B0B8-5848-962F-11B852D29922}"/>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57" name="object 10">
                <a:extLst>
                  <a:ext uri="{FF2B5EF4-FFF2-40B4-BE49-F238E27FC236}">
                    <a16:creationId xmlns:a16="http://schemas.microsoft.com/office/drawing/2014/main" id="{9AF010AD-EF15-2941-9562-46612A168E88}"/>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8" name="object 22">
                <a:extLst>
                  <a:ext uri="{FF2B5EF4-FFF2-40B4-BE49-F238E27FC236}">
                    <a16:creationId xmlns:a16="http://schemas.microsoft.com/office/drawing/2014/main" id="{C0727FC3-B538-FB44-B5DF-4CE535291A45}"/>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4" name="Group 43">
              <a:extLst>
                <a:ext uri="{FF2B5EF4-FFF2-40B4-BE49-F238E27FC236}">
                  <a16:creationId xmlns:a16="http://schemas.microsoft.com/office/drawing/2014/main" id="{7CBA3F1B-EC3D-0740-A4DC-9F40DC1299AC}"/>
                </a:ext>
              </a:extLst>
            </p:cNvPr>
            <p:cNvGrpSpPr/>
            <p:nvPr userDrawn="1"/>
          </p:nvGrpSpPr>
          <p:grpSpPr>
            <a:xfrm>
              <a:off x="11492959" y="1459641"/>
              <a:ext cx="712305" cy="18623"/>
              <a:chOff x="11492959" y="1459641"/>
              <a:chExt cx="712305" cy="18623"/>
            </a:xfrm>
          </p:grpSpPr>
          <p:sp>
            <p:nvSpPr>
              <p:cNvPr id="54" name="object 10">
                <a:extLst>
                  <a:ext uri="{FF2B5EF4-FFF2-40B4-BE49-F238E27FC236}">
                    <a16:creationId xmlns:a16="http://schemas.microsoft.com/office/drawing/2014/main" id="{FF1A136A-D981-7A4B-84D3-3A735F482F86}"/>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5" name="object 22">
                <a:extLst>
                  <a:ext uri="{FF2B5EF4-FFF2-40B4-BE49-F238E27FC236}">
                    <a16:creationId xmlns:a16="http://schemas.microsoft.com/office/drawing/2014/main" id="{DEA54816-688C-0244-9316-EA2FC127C535}"/>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5" name="Group 44">
              <a:extLst>
                <a:ext uri="{FF2B5EF4-FFF2-40B4-BE49-F238E27FC236}">
                  <a16:creationId xmlns:a16="http://schemas.microsoft.com/office/drawing/2014/main" id="{8D78E243-BE78-CB4F-A102-95C0A5BE3A67}"/>
                </a:ext>
              </a:extLst>
            </p:cNvPr>
            <p:cNvGrpSpPr/>
            <p:nvPr userDrawn="1"/>
          </p:nvGrpSpPr>
          <p:grpSpPr>
            <a:xfrm>
              <a:off x="11492959" y="2418879"/>
              <a:ext cx="712305" cy="126395"/>
              <a:chOff x="11492959" y="2418879"/>
              <a:chExt cx="712305" cy="126395"/>
            </a:xfrm>
          </p:grpSpPr>
          <p:sp>
            <p:nvSpPr>
              <p:cNvPr id="52" name="object 10">
                <a:extLst>
                  <a:ext uri="{FF2B5EF4-FFF2-40B4-BE49-F238E27FC236}">
                    <a16:creationId xmlns:a16="http://schemas.microsoft.com/office/drawing/2014/main" id="{D6E94547-88FD-CA4E-82F5-28347C3627E5}"/>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3" name="object 22">
                <a:extLst>
                  <a:ext uri="{FF2B5EF4-FFF2-40B4-BE49-F238E27FC236}">
                    <a16:creationId xmlns:a16="http://schemas.microsoft.com/office/drawing/2014/main" id="{236F1D4C-0909-4E43-91AA-920494272278}"/>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46" name="object 22">
              <a:extLst>
                <a:ext uri="{FF2B5EF4-FFF2-40B4-BE49-F238E27FC236}">
                  <a16:creationId xmlns:a16="http://schemas.microsoft.com/office/drawing/2014/main" id="{06133819-D7E1-544A-95B0-D0B5E8D1BAF4}"/>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47" name="Group 46">
              <a:extLst>
                <a:ext uri="{FF2B5EF4-FFF2-40B4-BE49-F238E27FC236}">
                  <a16:creationId xmlns:a16="http://schemas.microsoft.com/office/drawing/2014/main" id="{B4E34B90-3B61-E24B-AD54-04EF0A83DB4A}"/>
                </a:ext>
              </a:extLst>
            </p:cNvPr>
            <p:cNvGrpSpPr/>
            <p:nvPr userDrawn="1"/>
          </p:nvGrpSpPr>
          <p:grpSpPr>
            <a:xfrm>
              <a:off x="11492959" y="5160951"/>
              <a:ext cx="712305" cy="70754"/>
              <a:chOff x="11492959" y="5160951"/>
              <a:chExt cx="712305" cy="70754"/>
            </a:xfrm>
          </p:grpSpPr>
          <p:sp>
            <p:nvSpPr>
              <p:cNvPr id="50" name="object 22">
                <a:extLst>
                  <a:ext uri="{FF2B5EF4-FFF2-40B4-BE49-F238E27FC236}">
                    <a16:creationId xmlns:a16="http://schemas.microsoft.com/office/drawing/2014/main" id="{568D09DD-D671-204B-AF5A-CCB3575CCBA8}"/>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1" name="object 10">
                <a:extLst>
                  <a:ext uri="{FF2B5EF4-FFF2-40B4-BE49-F238E27FC236}">
                    <a16:creationId xmlns:a16="http://schemas.microsoft.com/office/drawing/2014/main" id="{EEE52CB3-5332-5841-83BC-C306A7BF83AD}"/>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48" name="object 22">
              <a:extLst>
                <a:ext uri="{FF2B5EF4-FFF2-40B4-BE49-F238E27FC236}">
                  <a16:creationId xmlns:a16="http://schemas.microsoft.com/office/drawing/2014/main" id="{B188E2BE-F35C-3140-BC15-123F7AA36C92}"/>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49" name="object 10">
              <a:extLst>
                <a:ext uri="{FF2B5EF4-FFF2-40B4-BE49-F238E27FC236}">
                  <a16:creationId xmlns:a16="http://schemas.microsoft.com/office/drawing/2014/main" id="{07130CDF-333E-6648-A47B-D9CBE32ACA55}"/>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pic>
        <p:nvPicPr>
          <p:cNvPr id="39" name="Picture 38">
            <a:extLst>
              <a:ext uri="{FF2B5EF4-FFF2-40B4-BE49-F238E27FC236}">
                <a16:creationId xmlns:a16="http://schemas.microsoft.com/office/drawing/2014/main" id="{67FEA3B3-B1AB-C34C-8D44-CCE56CF82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
        <p:nvSpPr>
          <p:cNvPr id="3" name="Text Placeholder 2">
            <a:extLst>
              <a:ext uri="{FF2B5EF4-FFF2-40B4-BE49-F238E27FC236}">
                <a16:creationId xmlns:a16="http://schemas.microsoft.com/office/drawing/2014/main" id="{14328575-D60F-0F4C-A04E-A0E977F9C446}"/>
              </a:ext>
            </a:extLst>
          </p:cNvPr>
          <p:cNvSpPr>
            <a:spLocks noGrp="1"/>
          </p:cNvSpPr>
          <p:nvPr>
            <p:ph type="body" sz="quarter" idx="10"/>
          </p:nvPr>
        </p:nvSpPr>
        <p:spPr>
          <a:xfrm>
            <a:off x="268929" y="1777235"/>
            <a:ext cx="11097571" cy="4620390"/>
          </a:xfrm>
        </p:spPr>
        <p:txBody>
          <a:bodyPr/>
          <a:lstStyle>
            <a:lvl1pPr>
              <a:defRPr b="0" i="0">
                <a:latin typeface="Gentona Light" pitchFamily="2" charset="77"/>
              </a:defRPr>
            </a:lvl1pPr>
            <a:lvl2pPr>
              <a:defRPr b="0" i="0">
                <a:latin typeface="Gentona Light" pitchFamily="2" charset="77"/>
              </a:defRPr>
            </a:lvl2pPr>
            <a:lvl3pPr>
              <a:defRPr b="0" i="0">
                <a:latin typeface="Gentona Light" pitchFamily="2" charset="77"/>
              </a:defRPr>
            </a:lvl3pPr>
            <a:lvl4pPr>
              <a:defRPr b="0" i="0">
                <a:latin typeface="Gentona Light" pitchFamily="2" charset="77"/>
              </a:defRPr>
            </a:lvl4pPr>
            <a:lvl5pPr>
              <a:defRPr b="0" i="0">
                <a:latin typeface="Gentona Ligh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54178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Text-Blu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4C96CF-4B62-29D2-2D11-6CACDCB6B4D7}"/>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5C154C9-44A6-FA42-BB1E-C12008EA04EA}"/>
              </a:ext>
            </a:extLst>
          </p:cNvPr>
          <p:cNvSpPr>
            <a:spLocks noGrp="1"/>
          </p:cNvSpPr>
          <p:nvPr>
            <p:ph type="title" hasCustomPrompt="1"/>
          </p:nvPr>
        </p:nvSpPr>
        <p:spPr>
          <a:xfrm>
            <a:off x="1090420" y="264139"/>
            <a:ext cx="10845164" cy="724469"/>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Obviously Wide Lght" pitchFamily="82" charset="77"/>
                <a:ea typeface="+mj-ea"/>
                <a:cs typeface="+mj-cs"/>
              </a:defRPr>
            </a:lvl1pPr>
          </a:lstStyle>
          <a:p>
            <a:r>
              <a:rPr lang="en-US" dirty="0"/>
              <a:t>CLICK TO ADD TITLE</a:t>
            </a:r>
          </a:p>
        </p:txBody>
      </p:sp>
      <p:grpSp>
        <p:nvGrpSpPr>
          <p:cNvPr id="40" name="Group 39">
            <a:extLst>
              <a:ext uri="{FF2B5EF4-FFF2-40B4-BE49-F238E27FC236}">
                <a16:creationId xmlns:a16="http://schemas.microsoft.com/office/drawing/2014/main" id="{AFB4AA37-BF70-8540-AE2A-C91FAE33FB3B}"/>
              </a:ext>
            </a:extLst>
          </p:cNvPr>
          <p:cNvGrpSpPr/>
          <p:nvPr userDrawn="1"/>
        </p:nvGrpSpPr>
        <p:grpSpPr>
          <a:xfrm>
            <a:off x="11479694" y="484771"/>
            <a:ext cx="712306" cy="5410029"/>
            <a:chOff x="11492959" y="484771"/>
            <a:chExt cx="712306" cy="5410029"/>
          </a:xfrm>
        </p:grpSpPr>
        <p:grpSp>
          <p:nvGrpSpPr>
            <p:cNvPr id="41" name="Group 40">
              <a:extLst>
                <a:ext uri="{FF2B5EF4-FFF2-40B4-BE49-F238E27FC236}">
                  <a16:creationId xmlns:a16="http://schemas.microsoft.com/office/drawing/2014/main" id="{04B3620B-0D6A-9142-AD0A-72D172EB93A0}"/>
                </a:ext>
              </a:extLst>
            </p:cNvPr>
            <p:cNvGrpSpPr/>
            <p:nvPr userDrawn="1"/>
          </p:nvGrpSpPr>
          <p:grpSpPr>
            <a:xfrm>
              <a:off x="11492959" y="484771"/>
              <a:ext cx="712305" cy="98641"/>
              <a:chOff x="11492959" y="484771"/>
              <a:chExt cx="712305" cy="98641"/>
            </a:xfrm>
          </p:grpSpPr>
          <p:sp>
            <p:nvSpPr>
              <p:cNvPr id="59" name="object 12">
                <a:extLst>
                  <a:ext uri="{FF2B5EF4-FFF2-40B4-BE49-F238E27FC236}">
                    <a16:creationId xmlns:a16="http://schemas.microsoft.com/office/drawing/2014/main" id="{5F7BFEB3-637E-6F4A-BEA9-E19064179276}"/>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0" name="object 22">
                <a:extLst>
                  <a:ext uri="{FF2B5EF4-FFF2-40B4-BE49-F238E27FC236}">
                    <a16:creationId xmlns:a16="http://schemas.microsoft.com/office/drawing/2014/main" id="{05D80A4C-6C63-F445-9B37-3D99C9B33A85}"/>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3" name="Group 42">
              <a:extLst>
                <a:ext uri="{FF2B5EF4-FFF2-40B4-BE49-F238E27FC236}">
                  <a16:creationId xmlns:a16="http://schemas.microsoft.com/office/drawing/2014/main" id="{C22D5248-E2D7-5640-8C3C-D9896F630700}"/>
                </a:ext>
              </a:extLst>
            </p:cNvPr>
            <p:cNvGrpSpPr/>
            <p:nvPr userDrawn="1"/>
          </p:nvGrpSpPr>
          <p:grpSpPr>
            <a:xfrm>
              <a:off x="11492959" y="837460"/>
              <a:ext cx="712305" cy="112876"/>
              <a:chOff x="11492959" y="837460"/>
              <a:chExt cx="712305" cy="112876"/>
            </a:xfrm>
          </p:grpSpPr>
          <p:sp>
            <p:nvSpPr>
              <p:cNvPr id="56" name="object 10">
                <a:extLst>
                  <a:ext uri="{FF2B5EF4-FFF2-40B4-BE49-F238E27FC236}">
                    <a16:creationId xmlns:a16="http://schemas.microsoft.com/office/drawing/2014/main" id="{9E3B24FD-B0B8-5848-962F-11B852D29922}"/>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57" name="object 10">
                <a:extLst>
                  <a:ext uri="{FF2B5EF4-FFF2-40B4-BE49-F238E27FC236}">
                    <a16:creationId xmlns:a16="http://schemas.microsoft.com/office/drawing/2014/main" id="{9AF010AD-EF15-2941-9562-46612A168E88}"/>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8" name="object 22">
                <a:extLst>
                  <a:ext uri="{FF2B5EF4-FFF2-40B4-BE49-F238E27FC236}">
                    <a16:creationId xmlns:a16="http://schemas.microsoft.com/office/drawing/2014/main" id="{C0727FC3-B538-FB44-B5DF-4CE535291A45}"/>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4" name="Group 43">
              <a:extLst>
                <a:ext uri="{FF2B5EF4-FFF2-40B4-BE49-F238E27FC236}">
                  <a16:creationId xmlns:a16="http://schemas.microsoft.com/office/drawing/2014/main" id="{7CBA3F1B-EC3D-0740-A4DC-9F40DC1299AC}"/>
                </a:ext>
              </a:extLst>
            </p:cNvPr>
            <p:cNvGrpSpPr/>
            <p:nvPr userDrawn="1"/>
          </p:nvGrpSpPr>
          <p:grpSpPr>
            <a:xfrm>
              <a:off x="11492959" y="1459641"/>
              <a:ext cx="712305" cy="18623"/>
              <a:chOff x="11492959" y="1459641"/>
              <a:chExt cx="712305" cy="18623"/>
            </a:xfrm>
          </p:grpSpPr>
          <p:sp>
            <p:nvSpPr>
              <p:cNvPr id="54" name="object 10">
                <a:extLst>
                  <a:ext uri="{FF2B5EF4-FFF2-40B4-BE49-F238E27FC236}">
                    <a16:creationId xmlns:a16="http://schemas.microsoft.com/office/drawing/2014/main" id="{FF1A136A-D981-7A4B-84D3-3A735F482F86}"/>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5" name="object 22">
                <a:extLst>
                  <a:ext uri="{FF2B5EF4-FFF2-40B4-BE49-F238E27FC236}">
                    <a16:creationId xmlns:a16="http://schemas.microsoft.com/office/drawing/2014/main" id="{DEA54816-688C-0244-9316-EA2FC127C535}"/>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5" name="Group 44">
              <a:extLst>
                <a:ext uri="{FF2B5EF4-FFF2-40B4-BE49-F238E27FC236}">
                  <a16:creationId xmlns:a16="http://schemas.microsoft.com/office/drawing/2014/main" id="{8D78E243-BE78-CB4F-A102-95C0A5BE3A67}"/>
                </a:ext>
              </a:extLst>
            </p:cNvPr>
            <p:cNvGrpSpPr/>
            <p:nvPr userDrawn="1"/>
          </p:nvGrpSpPr>
          <p:grpSpPr>
            <a:xfrm>
              <a:off x="11492959" y="2418879"/>
              <a:ext cx="712305" cy="126395"/>
              <a:chOff x="11492959" y="2418879"/>
              <a:chExt cx="712305" cy="126395"/>
            </a:xfrm>
          </p:grpSpPr>
          <p:sp>
            <p:nvSpPr>
              <p:cNvPr id="52" name="object 10">
                <a:extLst>
                  <a:ext uri="{FF2B5EF4-FFF2-40B4-BE49-F238E27FC236}">
                    <a16:creationId xmlns:a16="http://schemas.microsoft.com/office/drawing/2014/main" id="{D6E94547-88FD-CA4E-82F5-28347C3627E5}"/>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3" name="object 22">
                <a:extLst>
                  <a:ext uri="{FF2B5EF4-FFF2-40B4-BE49-F238E27FC236}">
                    <a16:creationId xmlns:a16="http://schemas.microsoft.com/office/drawing/2014/main" id="{236F1D4C-0909-4E43-91AA-920494272278}"/>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46" name="object 22">
              <a:extLst>
                <a:ext uri="{FF2B5EF4-FFF2-40B4-BE49-F238E27FC236}">
                  <a16:creationId xmlns:a16="http://schemas.microsoft.com/office/drawing/2014/main" id="{06133819-D7E1-544A-95B0-D0B5E8D1BAF4}"/>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47" name="Group 46">
              <a:extLst>
                <a:ext uri="{FF2B5EF4-FFF2-40B4-BE49-F238E27FC236}">
                  <a16:creationId xmlns:a16="http://schemas.microsoft.com/office/drawing/2014/main" id="{B4E34B90-3B61-E24B-AD54-04EF0A83DB4A}"/>
                </a:ext>
              </a:extLst>
            </p:cNvPr>
            <p:cNvGrpSpPr/>
            <p:nvPr userDrawn="1"/>
          </p:nvGrpSpPr>
          <p:grpSpPr>
            <a:xfrm>
              <a:off x="11492959" y="5160951"/>
              <a:ext cx="712305" cy="70754"/>
              <a:chOff x="11492959" y="5160951"/>
              <a:chExt cx="712305" cy="70754"/>
            </a:xfrm>
          </p:grpSpPr>
          <p:sp>
            <p:nvSpPr>
              <p:cNvPr id="50" name="object 22">
                <a:extLst>
                  <a:ext uri="{FF2B5EF4-FFF2-40B4-BE49-F238E27FC236}">
                    <a16:creationId xmlns:a16="http://schemas.microsoft.com/office/drawing/2014/main" id="{568D09DD-D671-204B-AF5A-CCB3575CCBA8}"/>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1" name="object 10">
                <a:extLst>
                  <a:ext uri="{FF2B5EF4-FFF2-40B4-BE49-F238E27FC236}">
                    <a16:creationId xmlns:a16="http://schemas.microsoft.com/office/drawing/2014/main" id="{EEE52CB3-5332-5841-83BC-C306A7BF83AD}"/>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48" name="object 22">
              <a:extLst>
                <a:ext uri="{FF2B5EF4-FFF2-40B4-BE49-F238E27FC236}">
                  <a16:creationId xmlns:a16="http://schemas.microsoft.com/office/drawing/2014/main" id="{B188E2BE-F35C-3140-BC15-123F7AA36C92}"/>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49" name="object 10">
              <a:extLst>
                <a:ext uri="{FF2B5EF4-FFF2-40B4-BE49-F238E27FC236}">
                  <a16:creationId xmlns:a16="http://schemas.microsoft.com/office/drawing/2014/main" id="{07130CDF-333E-6648-A47B-D9CBE32ACA55}"/>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pic>
        <p:nvPicPr>
          <p:cNvPr id="39" name="Picture 38">
            <a:extLst>
              <a:ext uri="{FF2B5EF4-FFF2-40B4-BE49-F238E27FC236}">
                <a16:creationId xmlns:a16="http://schemas.microsoft.com/office/drawing/2014/main" id="{67FEA3B3-B1AB-C34C-8D44-CCE56CF82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Tree>
    <p:extLst>
      <p:ext uri="{BB962C8B-B14F-4D97-AF65-F5344CB8AC3E}">
        <p14:creationId xmlns:p14="http://schemas.microsoft.com/office/powerpoint/2010/main" val="36180709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Text-Orang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1838E9-C540-71D8-1913-7FA9453262E3}"/>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D64F787-285A-BC45-970D-B12BA183E82D}"/>
              </a:ext>
            </a:extLst>
          </p:cNvPr>
          <p:cNvCxnSpPr/>
          <p:nvPr userDrawn="1"/>
        </p:nvCxnSpPr>
        <p:spPr>
          <a:xfrm>
            <a:off x="6096000" y="1999488"/>
            <a:ext cx="0" cy="380390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5555" y="2000251"/>
            <a:ext cx="5850446" cy="413340"/>
          </a:xfrm>
        </p:spPr>
        <p:txBody>
          <a:bodyPr lIns="0" tIns="0" rIns="0" bIns="0">
            <a:noAutofit/>
          </a:bodyPr>
          <a:lstStyle>
            <a:lvl1pPr marL="0" indent="0">
              <a:buNone/>
              <a:defRPr lang="en-US" sz="2000" b="1" i="0" kern="1200" dirty="0">
                <a:solidFill>
                  <a:schemeClr val="accent2"/>
                </a:solidFill>
                <a:latin typeface="Obviously Wide Medi" pitchFamily="82" charset="77"/>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268929" y="2629393"/>
            <a:ext cx="542654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27" name="Text Placeholder 7">
            <a:extLst>
              <a:ext uri="{FF2B5EF4-FFF2-40B4-BE49-F238E27FC236}">
                <a16:creationId xmlns:a16="http://schemas.microsoft.com/office/drawing/2014/main" id="{477777DB-EE5F-6B46-BBF8-3BCDCAC47457}"/>
              </a:ext>
            </a:extLst>
          </p:cNvPr>
          <p:cNvSpPr>
            <a:spLocks noGrp="1"/>
          </p:cNvSpPr>
          <p:nvPr>
            <p:ph type="body" sz="quarter" idx="21" hasCustomPrompt="1"/>
          </p:nvPr>
        </p:nvSpPr>
        <p:spPr>
          <a:xfrm>
            <a:off x="6760056" y="2723124"/>
            <a:ext cx="5521325" cy="341123"/>
          </a:xfrm>
        </p:spPr>
        <p:txBody>
          <a:bodyPr lIns="0" tIns="0" rIns="0" bIns="0">
            <a:noAutofit/>
          </a:bodyPr>
          <a:lstStyle>
            <a:lvl1pPr marL="0" indent="0">
              <a:buNone/>
              <a:defRPr lang="en-US" sz="1400" b="1" i="0" kern="1200" dirty="0">
                <a:solidFill>
                  <a:schemeClr val="accent2"/>
                </a:solidFill>
                <a:latin typeface="Obviously Wide Medi" pitchFamily="82" charset="77"/>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SHORTLIST HERE</a:t>
            </a:r>
          </a:p>
        </p:txBody>
      </p:sp>
      <p:sp>
        <p:nvSpPr>
          <p:cNvPr id="15" name="Text Placeholder 14">
            <a:extLst>
              <a:ext uri="{FF2B5EF4-FFF2-40B4-BE49-F238E27FC236}">
                <a16:creationId xmlns:a16="http://schemas.microsoft.com/office/drawing/2014/main" id="{21CC634B-0291-CE49-9506-827956D21E09}"/>
              </a:ext>
            </a:extLst>
          </p:cNvPr>
          <p:cNvSpPr>
            <a:spLocks noGrp="1"/>
          </p:cNvSpPr>
          <p:nvPr>
            <p:ph type="body" sz="quarter" idx="22" hasCustomPrompt="1"/>
          </p:nvPr>
        </p:nvSpPr>
        <p:spPr>
          <a:xfrm>
            <a:off x="6760056" y="3138981"/>
            <a:ext cx="4549775" cy="2817812"/>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120650" marR="0" lvl="0" indent="-1206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list item</a:t>
            </a:r>
          </a:p>
        </p:txBody>
      </p:sp>
      <p:sp>
        <p:nvSpPr>
          <p:cNvPr id="14" name="Title 1">
            <a:extLst>
              <a:ext uri="{FF2B5EF4-FFF2-40B4-BE49-F238E27FC236}">
                <a16:creationId xmlns:a16="http://schemas.microsoft.com/office/drawing/2014/main" id="{3CE96427-CC30-D34E-ADEB-161B79B79BCE}"/>
              </a:ext>
            </a:extLst>
          </p:cNvPr>
          <p:cNvSpPr>
            <a:spLocks noGrp="1"/>
          </p:cNvSpPr>
          <p:nvPr>
            <p:ph type="title" hasCustomPrompt="1"/>
          </p:nvPr>
        </p:nvSpPr>
        <p:spPr>
          <a:xfrm>
            <a:off x="1090420" y="279269"/>
            <a:ext cx="10828501" cy="709980"/>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Obviously Wide Lght" pitchFamily="82" charset="77"/>
                <a:ea typeface="+mj-ea"/>
                <a:cs typeface="+mj-cs"/>
              </a:defRPr>
            </a:lvl1pPr>
          </a:lstStyle>
          <a:p>
            <a:r>
              <a:rPr lang="en-US" dirty="0"/>
              <a:t>CLICK TO ADD TITLE</a:t>
            </a:r>
          </a:p>
        </p:txBody>
      </p:sp>
      <p:cxnSp>
        <p:nvCxnSpPr>
          <p:cNvPr id="49" name="Straight Connector 48">
            <a:extLst>
              <a:ext uri="{FF2B5EF4-FFF2-40B4-BE49-F238E27FC236}">
                <a16:creationId xmlns:a16="http://schemas.microsoft.com/office/drawing/2014/main" id="{D08ED431-4AA0-FF45-956C-2F98C2E528D3}"/>
              </a:ext>
            </a:extLst>
          </p:cNvPr>
          <p:cNvCxnSpPr/>
          <p:nvPr userDrawn="1"/>
        </p:nvCxnSpPr>
        <p:spPr>
          <a:xfrm>
            <a:off x="5021336" y="12347790"/>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77" name="Picture 76">
            <a:extLst>
              <a:ext uri="{FF2B5EF4-FFF2-40B4-BE49-F238E27FC236}">
                <a16:creationId xmlns:a16="http://schemas.microsoft.com/office/drawing/2014/main" id="{F8E9A6BA-48C3-B141-9BBC-BB5A5CC7DA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grpSp>
        <p:nvGrpSpPr>
          <p:cNvPr id="78" name="Group 77">
            <a:extLst>
              <a:ext uri="{FF2B5EF4-FFF2-40B4-BE49-F238E27FC236}">
                <a16:creationId xmlns:a16="http://schemas.microsoft.com/office/drawing/2014/main" id="{F80CF280-019C-7047-AE31-5DD80D71D201}"/>
              </a:ext>
            </a:extLst>
          </p:cNvPr>
          <p:cNvGrpSpPr/>
          <p:nvPr userDrawn="1"/>
        </p:nvGrpSpPr>
        <p:grpSpPr>
          <a:xfrm>
            <a:off x="11479694" y="484771"/>
            <a:ext cx="712306" cy="5410029"/>
            <a:chOff x="11492959" y="484771"/>
            <a:chExt cx="712306" cy="5410029"/>
          </a:xfrm>
        </p:grpSpPr>
        <p:grpSp>
          <p:nvGrpSpPr>
            <p:cNvPr id="79" name="Group 78">
              <a:extLst>
                <a:ext uri="{FF2B5EF4-FFF2-40B4-BE49-F238E27FC236}">
                  <a16:creationId xmlns:a16="http://schemas.microsoft.com/office/drawing/2014/main" id="{61E4CF4A-CEE7-6943-B621-A79A7AF42B1A}"/>
                </a:ext>
              </a:extLst>
            </p:cNvPr>
            <p:cNvGrpSpPr/>
            <p:nvPr userDrawn="1"/>
          </p:nvGrpSpPr>
          <p:grpSpPr>
            <a:xfrm>
              <a:off x="11492959" y="484771"/>
              <a:ext cx="712305" cy="98641"/>
              <a:chOff x="11492959" y="484771"/>
              <a:chExt cx="712305" cy="98641"/>
            </a:xfrm>
          </p:grpSpPr>
          <p:sp>
            <p:nvSpPr>
              <p:cNvPr id="96" name="object 12">
                <a:extLst>
                  <a:ext uri="{FF2B5EF4-FFF2-40B4-BE49-F238E27FC236}">
                    <a16:creationId xmlns:a16="http://schemas.microsoft.com/office/drawing/2014/main" id="{A8E85381-544B-5D48-B30E-BF883F2F1F5B}"/>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97" name="object 22">
                <a:extLst>
                  <a:ext uri="{FF2B5EF4-FFF2-40B4-BE49-F238E27FC236}">
                    <a16:creationId xmlns:a16="http://schemas.microsoft.com/office/drawing/2014/main" id="{D646D3E3-4496-1049-9E06-220812D32728}"/>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80" name="Group 79">
              <a:extLst>
                <a:ext uri="{FF2B5EF4-FFF2-40B4-BE49-F238E27FC236}">
                  <a16:creationId xmlns:a16="http://schemas.microsoft.com/office/drawing/2014/main" id="{11432E9C-C2B7-D140-80C4-72456A1472B6}"/>
                </a:ext>
              </a:extLst>
            </p:cNvPr>
            <p:cNvGrpSpPr/>
            <p:nvPr userDrawn="1"/>
          </p:nvGrpSpPr>
          <p:grpSpPr>
            <a:xfrm>
              <a:off x="11492959" y="837460"/>
              <a:ext cx="712305" cy="112876"/>
              <a:chOff x="11492959" y="837460"/>
              <a:chExt cx="712305" cy="112876"/>
            </a:xfrm>
          </p:grpSpPr>
          <p:sp>
            <p:nvSpPr>
              <p:cNvPr id="93" name="object 10">
                <a:extLst>
                  <a:ext uri="{FF2B5EF4-FFF2-40B4-BE49-F238E27FC236}">
                    <a16:creationId xmlns:a16="http://schemas.microsoft.com/office/drawing/2014/main" id="{EC6388C5-9C3F-404F-B84E-DB43D8FE881E}"/>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94" name="object 10">
                <a:extLst>
                  <a:ext uri="{FF2B5EF4-FFF2-40B4-BE49-F238E27FC236}">
                    <a16:creationId xmlns:a16="http://schemas.microsoft.com/office/drawing/2014/main" id="{2CBB1369-2187-CF49-B0F9-C442C03BF3B6}"/>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95" name="object 22">
                <a:extLst>
                  <a:ext uri="{FF2B5EF4-FFF2-40B4-BE49-F238E27FC236}">
                    <a16:creationId xmlns:a16="http://schemas.microsoft.com/office/drawing/2014/main" id="{AE182827-52F3-A747-979F-C8243BFDAB9B}"/>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81" name="Group 80">
              <a:extLst>
                <a:ext uri="{FF2B5EF4-FFF2-40B4-BE49-F238E27FC236}">
                  <a16:creationId xmlns:a16="http://schemas.microsoft.com/office/drawing/2014/main" id="{62E84EFF-2C22-EA41-8C6C-432C3A6170B0}"/>
                </a:ext>
              </a:extLst>
            </p:cNvPr>
            <p:cNvGrpSpPr/>
            <p:nvPr userDrawn="1"/>
          </p:nvGrpSpPr>
          <p:grpSpPr>
            <a:xfrm>
              <a:off x="11492959" y="1459641"/>
              <a:ext cx="712305" cy="18623"/>
              <a:chOff x="11492959" y="1459641"/>
              <a:chExt cx="712305" cy="18623"/>
            </a:xfrm>
          </p:grpSpPr>
          <p:sp>
            <p:nvSpPr>
              <p:cNvPr id="91" name="object 10">
                <a:extLst>
                  <a:ext uri="{FF2B5EF4-FFF2-40B4-BE49-F238E27FC236}">
                    <a16:creationId xmlns:a16="http://schemas.microsoft.com/office/drawing/2014/main" id="{5CEF3585-4DFE-A347-A6CD-5CA4BEA1285D}"/>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92" name="object 22">
                <a:extLst>
                  <a:ext uri="{FF2B5EF4-FFF2-40B4-BE49-F238E27FC236}">
                    <a16:creationId xmlns:a16="http://schemas.microsoft.com/office/drawing/2014/main" id="{F914CD92-D434-ED41-950B-3D19F3E8F400}"/>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82" name="Group 81">
              <a:extLst>
                <a:ext uri="{FF2B5EF4-FFF2-40B4-BE49-F238E27FC236}">
                  <a16:creationId xmlns:a16="http://schemas.microsoft.com/office/drawing/2014/main" id="{17C54E50-7F72-BD49-96CC-88BE65033CAE}"/>
                </a:ext>
              </a:extLst>
            </p:cNvPr>
            <p:cNvGrpSpPr/>
            <p:nvPr userDrawn="1"/>
          </p:nvGrpSpPr>
          <p:grpSpPr>
            <a:xfrm>
              <a:off x="11492959" y="2418879"/>
              <a:ext cx="712305" cy="126395"/>
              <a:chOff x="11492959" y="2418879"/>
              <a:chExt cx="712305" cy="126395"/>
            </a:xfrm>
          </p:grpSpPr>
          <p:sp>
            <p:nvSpPr>
              <p:cNvPr id="89" name="object 10">
                <a:extLst>
                  <a:ext uri="{FF2B5EF4-FFF2-40B4-BE49-F238E27FC236}">
                    <a16:creationId xmlns:a16="http://schemas.microsoft.com/office/drawing/2014/main" id="{EEBF635E-8628-BC48-B963-775B49988450}"/>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90" name="object 22">
                <a:extLst>
                  <a:ext uri="{FF2B5EF4-FFF2-40B4-BE49-F238E27FC236}">
                    <a16:creationId xmlns:a16="http://schemas.microsoft.com/office/drawing/2014/main" id="{3EE9EB51-124C-AC4A-AA6F-D4BEF5139E40}"/>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83" name="object 22">
              <a:extLst>
                <a:ext uri="{FF2B5EF4-FFF2-40B4-BE49-F238E27FC236}">
                  <a16:creationId xmlns:a16="http://schemas.microsoft.com/office/drawing/2014/main" id="{3E12D583-80CB-EB4A-9297-B8816B94AA61}"/>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84" name="Group 83">
              <a:extLst>
                <a:ext uri="{FF2B5EF4-FFF2-40B4-BE49-F238E27FC236}">
                  <a16:creationId xmlns:a16="http://schemas.microsoft.com/office/drawing/2014/main" id="{E9D775C0-C818-CB41-A2CA-BA21BD541CB7}"/>
                </a:ext>
              </a:extLst>
            </p:cNvPr>
            <p:cNvGrpSpPr/>
            <p:nvPr userDrawn="1"/>
          </p:nvGrpSpPr>
          <p:grpSpPr>
            <a:xfrm>
              <a:off x="11492959" y="5160951"/>
              <a:ext cx="712305" cy="70754"/>
              <a:chOff x="11492959" y="5160951"/>
              <a:chExt cx="712305" cy="70754"/>
            </a:xfrm>
          </p:grpSpPr>
          <p:sp>
            <p:nvSpPr>
              <p:cNvPr id="87" name="object 22">
                <a:extLst>
                  <a:ext uri="{FF2B5EF4-FFF2-40B4-BE49-F238E27FC236}">
                    <a16:creationId xmlns:a16="http://schemas.microsoft.com/office/drawing/2014/main" id="{C0912A34-A4CA-FF4F-8F41-C5A8722C36B7}"/>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88" name="object 10">
                <a:extLst>
                  <a:ext uri="{FF2B5EF4-FFF2-40B4-BE49-F238E27FC236}">
                    <a16:creationId xmlns:a16="http://schemas.microsoft.com/office/drawing/2014/main" id="{10F143D0-127A-CF45-8D8E-19F1D614AD6B}"/>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85" name="object 22">
              <a:extLst>
                <a:ext uri="{FF2B5EF4-FFF2-40B4-BE49-F238E27FC236}">
                  <a16:creationId xmlns:a16="http://schemas.microsoft.com/office/drawing/2014/main" id="{A577E466-202F-D14D-AE58-B0352C2B6E0F}"/>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86" name="object 10">
              <a:extLst>
                <a:ext uri="{FF2B5EF4-FFF2-40B4-BE49-F238E27FC236}">
                  <a16:creationId xmlns:a16="http://schemas.microsoft.com/office/drawing/2014/main" id="{F95F252D-F480-2A45-BDC3-28AF589B3B5B}"/>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Tree>
    <p:extLst>
      <p:ext uri="{BB962C8B-B14F-4D97-AF65-F5344CB8AC3E}">
        <p14:creationId xmlns:p14="http://schemas.microsoft.com/office/powerpoint/2010/main" val="2254229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Text-Orange-Streamlined">
    <p:bg>
      <p:bgPr>
        <a:solidFill>
          <a:srgbClr val="FFFFFF"/>
        </a:soli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8545" y="2000251"/>
            <a:ext cx="5847455" cy="413340"/>
          </a:xfrm>
        </p:spPr>
        <p:txBody>
          <a:bodyPr lIns="0" tIns="0" rIns="0" bIns="0">
            <a:noAutofit/>
          </a:bodyPr>
          <a:lstStyle>
            <a:lvl1pPr marL="0" indent="0">
              <a:buNone/>
              <a:defRPr lang="en-US" sz="2000" b="1" i="0" kern="1200" dirty="0">
                <a:solidFill>
                  <a:schemeClr val="accent2"/>
                </a:solidFill>
                <a:latin typeface="Obviously Wide Medi" pitchFamily="82" charset="77"/>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268929" y="2629393"/>
            <a:ext cx="5473503"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4" name="Text Placeholder 12">
            <a:extLst>
              <a:ext uri="{FF2B5EF4-FFF2-40B4-BE49-F238E27FC236}">
                <a16:creationId xmlns:a16="http://schemas.microsoft.com/office/drawing/2014/main" id="{A3C8757A-241D-0240-807A-D467571482BB}"/>
              </a:ext>
            </a:extLst>
          </p:cNvPr>
          <p:cNvSpPr>
            <a:spLocks noGrp="1"/>
          </p:cNvSpPr>
          <p:nvPr>
            <p:ph type="body" sz="quarter" idx="21" hasCustomPrompt="1"/>
          </p:nvPr>
        </p:nvSpPr>
        <p:spPr>
          <a:xfrm>
            <a:off x="6145947"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1" name="Title 1">
            <a:extLst>
              <a:ext uri="{FF2B5EF4-FFF2-40B4-BE49-F238E27FC236}">
                <a16:creationId xmlns:a16="http://schemas.microsoft.com/office/drawing/2014/main" id="{1EE80935-D622-A947-8098-4CFAC2DE2EF5}"/>
              </a:ext>
            </a:extLst>
          </p:cNvPr>
          <p:cNvSpPr>
            <a:spLocks noGrp="1"/>
          </p:cNvSpPr>
          <p:nvPr>
            <p:ph type="title" hasCustomPrompt="1"/>
          </p:nvPr>
        </p:nvSpPr>
        <p:spPr>
          <a:xfrm>
            <a:off x="1085102" y="285228"/>
            <a:ext cx="10697362" cy="708484"/>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Obviously Wide Lght" pitchFamily="82" charset="77"/>
                <a:ea typeface="+mj-ea"/>
                <a:cs typeface="+mj-cs"/>
              </a:defRPr>
            </a:lvl1pPr>
          </a:lstStyle>
          <a:p>
            <a:r>
              <a:rPr lang="en-US" dirty="0"/>
              <a:t>CLICK TO ADD TITLE</a:t>
            </a:r>
          </a:p>
        </p:txBody>
      </p:sp>
      <p:grpSp>
        <p:nvGrpSpPr>
          <p:cNvPr id="46" name="Group 45">
            <a:extLst>
              <a:ext uri="{FF2B5EF4-FFF2-40B4-BE49-F238E27FC236}">
                <a16:creationId xmlns:a16="http://schemas.microsoft.com/office/drawing/2014/main" id="{4F07AFFE-02A7-8347-9039-32A144AFBD30}"/>
              </a:ext>
            </a:extLst>
          </p:cNvPr>
          <p:cNvGrpSpPr/>
          <p:nvPr userDrawn="1"/>
        </p:nvGrpSpPr>
        <p:grpSpPr>
          <a:xfrm>
            <a:off x="11479694" y="484771"/>
            <a:ext cx="712306" cy="5410029"/>
            <a:chOff x="11492959" y="484771"/>
            <a:chExt cx="712306" cy="5410029"/>
          </a:xfrm>
        </p:grpSpPr>
        <p:grpSp>
          <p:nvGrpSpPr>
            <p:cNvPr id="47" name="Group 46">
              <a:extLst>
                <a:ext uri="{FF2B5EF4-FFF2-40B4-BE49-F238E27FC236}">
                  <a16:creationId xmlns:a16="http://schemas.microsoft.com/office/drawing/2014/main" id="{A1C22115-CFBB-354C-BC4C-AFBDED0F8BAB}"/>
                </a:ext>
              </a:extLst>
            </p:cNvPr>
            <p:cNvGrpSpPr/>
            <p:nvPr userDrawn="1"/>
          </p:nvGrpSpPr>
          <p:grpSpPr>
            <a:xfrm>
              <a:off x="11492959" y="484771"/>
              <a:ext cx="712305" cy="98641"/>
              <a:chOff x="11492959" y="484771"/>
              <a:chExt cx="712305" cy="98641"/>
            </a:xfrm>
          </p:grpSpPr>
          <p:sp>
            <p:nvSpPr>
              <p:cNvPr id="64" name="object 12">
                <a:extLst>
                  <a:ext uri="{FF2B5EF4-FFF2-40B4-BE49-F238E27FC236}">
                    <a16:creationId xmlns:a16="http://schemas.microsoft.com/office/drawing/2014/main" id="{8F64E239-5EF9-D74E-B904-C27CB961B9C9}"/>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5" name="object 22">
                <a:extLst>
                  <a:ext uri="{FF2B5EF4-FFF2-40B4-BE49-F238E27FC236}">
                    <a16:creationId xmlns:a16="http://schemas.microsoft.com/office/drawing/2014/main" id="{A91727E6-4679-634D-B10B-1F43AA0DED7A}"/>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8" name="Group 47">
              <a:extLst>
                <a:ext uri="{FF2B5EF4-FFF2-40B4-BE49-F238E27FC236}">
                  <a16:creationId xmlns:a16="http://schemas.microsoft.com/office/drawing/2014/main" id="{8F668C74-5C26-E547-8B68-8A20C355C7EC}"/>
                </a:ext>
              </a:extLst>
            </p:cNvPr>
            <p:cNvGrpSpPr/>
            <p:nvPr userDrawn="1"/>
          </p:nvGrpSpPr>
          <p:grpSpPr>
            <a:xfrm>
              <a:off x="11492959" y="837460"/>
              <a:ext cx="712305" cy="112876"/>
              <a:chOff x="11492959" y="837460"/>
              <a:chExt cx="712305" cy="112876"/>
            </a:xfrm>
          </p:grpSpPr>
          <p:sp>
            <p:nvSpPr>
              <p:cNvPr id="61" name="object 10">
                <a:extLst>
                  <a:ext uri="{FF2B5EF4-FFF2-40B4-BE49-F238E27FC236}">
                    <a16:creationId xmlns:a16="http://schemas.microsoft.com/office/drawing/2014/main" id="{5AAD1A1F-4F4D-5349-BB89-A88B9A5EA73A}"/>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62" name="object 10">
                <a:extLst>
                  <a:ext uri="{FF2B5EF4-FFF2-40B4-BE49-F238E27FC236}">
                    <a16:creationId xmlns:a16="http://schemas.microsoft.com/office/drawing/2014/main" id="{D4D434CE-8440-304E-867A-B16CFCFB552A}"/>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63" name="object 22">
                <a:extLst>
                  <a:ext uri="{FF2B5EF4-FFF2-40B4-BE49-F238E27FC236}">
                    <a16:creationId xmlns:a16="http://schemas.microsoft.com/office/drawing/2014/main" id="{BF1F6D86-7ED8-054F-93D2-091217C96CE3}"/>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9" name="Group 48">
              <a:extLst>
                <a:ext uri="{FF2B5EF4-FFF2-40B4-BE49-F238E27FC236}">
                  <a16:creationId xmlns:a16="http://schemas.microsoft.com/office/drawing/2014/main" id="{C2EBBB97-FD44-DB4B-9865-098EF0DCAF94}"/>
                </a:ext>
              </a:extLst>
            </p:cNvPr>
            <p:cNvGrpSpPr/>
            <p:nvPr userDrawn="1"/>
          </p:nvGrpSpPr>
          <p:grpSpPr>
            <a:xfrm>
              <a:off x="11492959" y="1459641"/>
              <a:ext cx="712305" cy="18623"/>
              <a:chOff x="11492959" y="1459641"/>
              <a:chExt cx="712305" cy="18623"/>
            </a:xfrm>
          </p:grpSpPr>
          <p:sp>
            <p:nvSpPr>
              <p:cNvPr id="59" name="object 10">
                <a:extLst>
                  <a:ext uri="{FF2B5EF4-FFF2-40B4-BE49-F238E27FC236}">
                    <a16:creationId xmlns:a16="http://schemas.microsoft.com/office/drawing/2014/main" id="{143320EE-5C41-3241-82F8-7D395E0AD2B0}"/>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60" name="object 22">
                <a:extLst>
                  <a:ext uri="{FF2B5EF4-FFF2-40B4-BE49-F238E27FC236}">
                    <a16:creationId xmlns:a16="http://schemas.microsoft.com/office/drawing/2014/main" id="{F7360E1A-0BF2-6E40-ADD0-27E2EE0160A1}"/>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50" name="Group 49">
              <a:extLst>
                <a:ext uri="{FF2B5EF4-FFF2-40B4-BE49-F238E27FC236}">
                  <a16:creationId xmlns:a16="http://schemas.microsoft.com/office/drawing/2014/main" id="{48937F08-549B-734F-A5DE-17A7940D7124}"/>
                </a:ext>
              </a:extLst>
            </p:cNvPr>
            <p:cNvGrpSpPr/>
            <p:nvPr userDrawn="1"/>
          </p:nvGrpSpPr>
          <p:grpSpPr>
            <a:xfrm>
              <a:off x="11492959" y="2418879"/>
              <a:ext cx="712305" cy="126395"/>
              <a:chOff x="11492959" y="2418879"/>
              <a:chExt cx="712305" cy="126395"/>
            </a:xfrm>
          </p:grpSpPr>
          <p:sp>
            <p:nvSpPr>
              <p:cNvPr id="57" name="object 10">
                <a:extLst>
                  <a:ext uri="{FF2B5EF4-FFF2-40B4-BE49-F238E27FC236}">
                    <a16:creationId xmlns:a16="http://schemas.microsoft.com/office/drawing/2014/main" id="{DF3BAE29-CF22-7D4B-8ABA-5F85B3C03C34}"/>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8" name="object 22">
                <a:extLst>
                  <a:ext uri="{FF2B5EF4-FFF2-40B4-BE49-F238E27FC236}">
                    <a16:creationId xmlns:a16="http://schemas.microsoft.com/office/drawing/2014/main" id="{BF854A08-3726-1549-916C-E29985A3A9D9}"/>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51" name="object 22">
              <a:extLst>
                <a:ext uri="{FF2B5EF4-FFF2-40B4-BE49-F238E27FC236}">
                  <a16:creationId xmlns:a16="http://schemas.microsoft.com/office/drawing/2014/main" id="{83825BD9-0B6F-9E48-A3EA-515A6AFC56B9}"/>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52" name="Group 51">
              <a:extLst>
                <a:ext uri="{FF2B5EF4-FFF2-40B4-BE49-F238E27FC236}">
                  <a16:creationId xmlns:a16="http://schemas.microsoft.com/office/drawing/2014/main" id="{5EDC41C9-8B8E-8540-AED0-3BFA81601E18}"/>
                </a:ext>
              </a:extLst>
            </p:cNvPr>
            <p:cNvGrpSpPr/>
            <p:nvPr userDrawn="1"/>
          </p:nvGrpSpPr>
          <p:grpSpPr>
            <a:xfrm>
              <a:off x="11492959" y="5160951"/>
              <a:ext cx="712305" cy="70754"/>
              <a:chOff x="11492959" y="5160951"/>
              <a:chExt cx="712305" cy="70754"/>
            </a:xfrm>
          </p:grpSpPr>
          <p:sp>
            <p:nvSpPr>
              <p:cNvPr id="55" name="object 22">
                <a:extLst>
                  <a:ext uri="{FF2B5EF4-FFF2-40B4-BE49-F238E27FC236}">
                    <a16:creationId xmlns:a16="http://schemas.microsoft.com/office/drawing/2014/main" id="{D180C815-D54E-7E4A-BC83-0892D165227C}"/>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6" name="object 10">
                <a:extLst>
                  <a:ext uri="{FF2B5EF4-FFF2-40B4-BE49-F238E27FC236}">
                    <a16:creationId xmlns:a16="http://schemas.microsoft.com/office/drawing/2014/main" id="{C47F86EA-9369-8C46-BDB4-97B338B55CF9}"/>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53" name="object 22">
              <a:extLst>
                <a:ext uri="{FF2B5EF4-FFF2-40B4-BE49-F238E27FC236}">
                  <a16:creationId xmlns:a16="http://schemas.microsoft.com/office/drawing/2014/main" id="{8CFBB2BB-FE7C-E948-8A4B-ED828BCB920F}"/>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4" name="object 10">
              <a:extLst>
                <a:ext uri="{FF2B5EF4-FFF2-40B4-BE49-F238E27FC236}">
                  <a16:creationId xmlns:a16="http://schemas.microsoft.com/office/drawing/2014/main" id="{203E17F6-EBB0-A84B-B4CF-F1697C214E67}"/>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2" name="Rectangle 1">
            <a:extLst>
              <a:ext uri="{FF2B5EF4-FFF2-40B4-BE49-F238E27FC236}">
                <a16:creationId xmlns:a16="http://schemas.microsoft.com/office/drawing/2014/main" id="{8A7BEE61-483C-D04E-4BA4-84715FFA9E72}"/>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4DB668B3-7F49-AB41-A402-BF56DD946A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Tree>
    <p:extLst>
      <p:ext uri="{BB962C8B-B14F-4D97-AF65-F5344CB8AC3E}">
        <p14:creationId xmlns:p14="http://schemas.microsoft.com/office/powerpoint/2010/main" val="2452909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Text-Orange-Streamlined">
    <p:bg>
      <p:bgPr>
        <a:solidFill>
          <a:srgbClr val="FFFFFF"/>
        </a:soli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3529" y="2000251"/>
            <a:ext cx="5827071" cy="413340"/>
          </a:xfrm>
        </p:spPr>
        <p:txBody>
          <a:bodyPr lIns="0" tIns="0" rIns="0" bIns="0">
            <a:noAutofit/>
          </a:bodyPr>
          <a:lstStyle>
            <a:lvl1pPr marL="0" indent="0">
              <a:buNone/>
              <a:defRPr lang="en-US" sz="2000" b="1" i="0" kern="1200" dirty="0">
                <a:solidFill>
                  <a:schemeClr val="accent2"/>
                </a:solidFill>
                <a:latin typeface="Obviously Wide Medi" pitchFamily="82" charset="77"/>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4" name="Text Placeholder 3">
            <a:extLst>
              <a:ext uri="{FF2B5EF4-FFF2-40B4-BE49-F238E27FC236}">
                <a16:creationId xmlns:a16="http://schemas.microsoft.com/office/drawing/2014/main" id="{3161FB7C-4023-4845-8951-9DDECD6B5AC8}"/>
              </a:ext>
            </a:extLst>
          </p:cNvPr>
          <p:cNvSpPr>
            <a:spLocks noGrp="1"/>
          </p:cNvSpPr>
          <p:nvPr>
            <p:ph type="body" sz="quarter" idx="19" hasCustomPrompt="1"/>
          </p:nvPr>
        </p:nvSpPr>
        <p:spPr>
          <a:xfrm>
            <a:off x="243529" y="2730500"/>
            <a:ext cx="5827071"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5" name="Text Placeholder 3">
            <a:extLst>
              <a:ext uri="{FF2B5EF4-FFF2-40B4-BE49-F238E27FC236}">
                <a16:creationId xmlns:a16="http://schemas.microsoft.com/office/drawing/2014/main" id="{E6B2B4E8-858F-E442-A0C0-2604E30ACC19}"/>
              </a:ext>
            </a:extLst>
          </p:cNvPr>
          <p:cNvSpPr>
            <a:spLocks noGrp="1"/>
          </p:cNvSpPr>
          <p:nvPr>
            <p:ph type="body" sz="quarter" idx="20" hasCustomPrompt="1"/>
          </p:nvPr>
        </p:nvSpPr>
        <p:spPr>
          <a:xfrm>
            <a:off x="6097651"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1" name="Title 1">
            <a:extLst>
              <a:ext uri="{FF2B5EF4-FFF2-40B4-BE49-F238E27FC236}">
                <a16:creationId xmlns:a16="http://schemas.microsoft.com/office/drawing/2014/main" id="{62634540-58F9-9948-8899-1026D1045379}"/>
              </a:ext>
            </a:extLst>
          </p:cNvPr>
          <p:cNvSpPr>
            <a:spLocks noGrp="1"/>
          </p:cNvSpPr>
          <p:nvPr>
            <p:ph type="title" hasCustomPrompt="1"/>
          </p:nvPr>
        </p:nvSpPr>
        <p:spPr>
          <a:xfrm>
            <a:off x="1082613" y="265880"/>
            <a:ext cx="10697361" cy="720987"/>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Obviously Wide Lght" pitchFamily="82" charset="77"/>
                <a:ea typeface="+mj-ea"/>
                <a:cs typeface="+mj-cs"/>
              </a:defRPr>
            </a:lvl1pPr>
          </a:lstStyle>
          <a:p>
            <a:r>
              <a:rPr lang="en-US" dirty="0"/>
              <a:t>CLICK TO ADD TITLE</a:t>
            </a:r>
          </a:p>
        </p:txBody>
      </p:sp>
      <p:grpSp>
        <p:nvGrpSpPr>
          <p:cNvPr id="45" name="Group 44">
            <a:extLst>
              <a:ext uri="{FF2B5EF4-FFF2-40B4-BE49-F238E27FC236}">
                <a16:creationId xmlns:a16="http://schemas.microsoft.com/office/drawing/2014/main" id="{E5F0B839-9353-E846-AD47-E0CA9DAEDC3E}"/>
              </a:ext>
            </a:extLst>
          </p:cNvPr>
          <p:cNvGrpSpPr/>
          <p:nvPr userDrawn="1"/>
        </p:nvGrpSpPr>
        <p:grpSpPr>
          <a:xfrm>
            <a:off x="11479694" y="484771"/>
            <a:ext cx="712306" cy="5410029"/>
            <a:chOff x="11492959" y="484771"/>
            <a:chExt cx="712306" cy="5410029"/>
          </a:xfrm>
        </p:grpSpPr>
        <p:grpSp>
          <p:nvGrpSpPr>
            <p:cNvPr id="46" name="Group 45">
              <a:extLst>
                <a:ext uri="{FF2B5EF4-FFF2-40B4-BE49-F238E27FC236}">
                  <a16:creationId xmlns:a16="http://schemas.microsoft.com/office/drawing/2014/main" id="{0DFC5487-CD62-CB4E-A4E3-A1E9D83EDC08}"/>
                </a:ext>
              </a:extLst>
            </p:cNvPr>
            <p:cNvGrpSpPr/>
            <p:nvPr userDrawn="1"/>
          </p:nvGrpSpPr>
          <p:grpSpPr>
            <a:xfrm>
              <a:off x="11492959" y="484771"/>
              <a:ext cx="712305" cy="98641"/>
              <a:chOff x="11492959" y="484771"/>
              <a:chExt cx="712305" cy="98641"/>
            </a:xfrm>
          </p:grpSpPr>
          <p:sp>
            <p:nvSpPr>
              <p:cNvPr id="63" name="object 12">
                <a:extLst>
                  <a:ext uri="{FF2B5EF4-FFF2-40B4-BE49-F238E27FC236}">
                    <a16:creationId xmlns:a16="http://schemas.microsoft.com/office/drawing/2014/main" id="{17573EB3-047D-BC44-93E1-5C114BA32B79}"/>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4" name="object 22">
                <a:extLst>
                  <a:ext uri="{FF2B5EF4-FFF2-40B4-BE49-F238E27FC236}">
                    <a16:creationId xmlns:a16="http://schemas.microsoft.com/office/drawing/2014/main" id="{9DE04C44-735E-D24D-96C5-B25A500FADAE}"/>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7" name="Group 46">
              <a:extLst>
                <a:ext uri="{FF2B5EF4-FFF2-40B4-BE49-F238E27FC236}">
                  <a16:creationId xmlns:a16="http://schemas.microsoft.com/office/drawing/2014/main" id="{D3807DD3-597D-B446-BFDF-38E89FCF3473}"/>
                </a:ext>
              </a:extLst>
            </p:cNvPr>
            <p:cNvGrpSpPr/>
            <p:nvPr userDrawn="1"/>
          </p:nvGrpSpPr>
          <p:grpSpPr>
            <a:xfrm>
              <a:off x="11492959" y="837460"/>
              <a:ext cx="712305" cy="112876"/>
              <a:chOff x="11492959" y="837460"/>
              <a:chExt cx="712305" cy="112876"/>
            </a:xfrm>
          </p:grpSpPr>
          <p:sp>
            <p:nvSpPr>
              <p:cNvPr id="60" name="object 10">
                <a:extLst>
                  <a:ext uri="{FF2B5EF4-FFF2-40B4-BE49-F238E27FC236}">
                    <a16:creationId xmlns:a16="http://schemas.microsoft.com/office/drawing/2014/main" id="{E070191D-56A9-7C49-BCBA-92FBB3DEA655}"/>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61" name="object 10">
                <a:extLst>
                  <a:ext uri="{FF2B5EF4-FFF2-40B4-BE49-F238E27FC236}">
                    <a16:creationId xmlns:a16="http://schemas.microsoft.com/office/drawing/2014/main" id="{7DB34162-57C7-8446-BE88-8A38F9F44DD2}"/>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62" name="object 22">
                <a:extLst>
                  <a:ext uri="{FF2B5EF4-FFF2-40B4-BE49-F238E27FC236}">
                    <a16:creationId xmlns:a16="http://schemas.microsoft.com/office/drawing/2014/main" id="{DB001776-25EE-B44E-A0F9-4501B3CBA518}"/>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8" name="Group 47">
              <a:extLst>
                <a:ext uri="{FF2B5EF4-FFF2-40B4-BE49-F238E27FC236}">
                  <a16:creationId xmlns:a16="http://schemas.microsoft.com/office/drawing/2014/main" id="{48927D32-81A5-8D49-9713-C4D4B21FDAAD}"/>
                </a:ext>
              </a:extLst>
            </p:cNvPr>
            <p:cNvGrpSpPr/>
            <p:nvPr userDrawn="1"/>
          </p:nvGrpSpPr>
          <p:grpSpPr>
            <a:xfrm>
              <a:off x="11492959" y="1459641"/>
              <a:ext cx="712305" cy="18623"/>
              <a:chOff x="11492959" y="1459641"/>
              <a:chExt cx="712305" cy="18623"/>
            </a:xfrm>
          </p:grpSpPr>
          <p:sp>
            <p:nvSpPr>
              <p:cNvPr id="58" name="object 10">
                <a:extLst>
                  <a:ext uri="{FF2B5EF4-FFF2-40B4-BE49-F238E27FC236}">
                    <a16:creationId xmlns:a16="http://schemas.microsoft.com/office/drawing/2014/main" id="{E59CFED6-027F-0645-9F49-FC2890BA1A70}"/>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9" name="object 22">
                <a:extLst>
                  <a:ext uri="{FF2B5EF4-FFF2-40B4-BE49-F238E27FC236}">
                    <a16:creationId xmlns:a16="http://schemas.microsoft.com/office/drawing/2014/main" id="{18D30FB2-01E3-AB44-8354-1D2F1F26F813}"/>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9" name="Group 48">
              <a:extLst>
                <a:ext uri="{FF2B5EF4-FFF2-40B4-BE49-F238E27FC236}">
                  <a16:creationId xmlns:a16="http://schemas.microsoft.com/office/drawing/2014/main" id="{82FA8889-B16F-EE41-8FE1-D4106849B034}"/>
                </a:ext>
              </a:extLst>
            </p:cNvPr>
            <p:cNvGrpSpPr/>
            <p:nvPr userDrawn="1"/>
          </p:nvGrpSpPr>
          <p:grpSpPr>
            <a:xfrm>
              <a:off x="11492959" y="2418879"/>
              <a:ext cx="712305" cy="126395"/>
              <a:chOff x="11492959" y="2418879"/>
              <a:chExt cx="712305" cy="126395"/>
            </a:xfrm>
          </p:grpSpPr>
          <p:sp>
            <p:nvSpPr>
              <p:cNvPr id="56" name="object 10">
                <a:extLst>
                  <a:ext uri="{FF2B5EF4-FFF2-40B4-BE49-F238E27FC236}">
                    <a16:creationId xmlns:a16="http://schemas.microsoft.com/office/drawing/2014/main" id="{8CC61547-D98D-9348-A9ED-D3022C830F38}"/>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7" name="object 22">
                <a:extLst>
                  <a:ext uri="{FF2B5EF4-FFF2-40B4-BE49-F238E27FC236}">
                    <a16:creationId xmlns:a16="http://schemas.microsoft.com/office/drawing/2014/main" id="{190D34D4-A150-9F41-A079-D037936229AF}"/>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50" name="object 22">
              <a:extLst>
                <a:ext uri="{FF2B5EF4-FFF2-40B4-BE49-F238E27FC236}">
                  <a16:creationId xmlns:a16="http://schemas.microsoft.com/office/drawing/2014/main" id="{E6981967-3430-2242-B2DB-A1C6DFEE2AD1}"/>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51" name="Group 50">
              <a:extLst>
                <a:ext uri="{FF2B5EF4-FFF2-40B4-BE49-F238E27FC236}">
                  <a16:creationId xmlns:a16="http://schemas.microsoft.com/office/drawing/2014/main" id="{F75F63B2-AF78-174E-A1E7-6AC266A634FF}"/>
                </a:ext>
              </a:extLst>
            </p:cNvPr>
            <p:cNvGrpSpPr/>
            <p:nvPr userDrawn="1"/>
          </p:nvGrpSpPr>
          <p:grpSpPr>
            <a:xfrm>
              <a:off x="11492959" y="5160951"/>
              <a:ext cx="712305" cy="70754"/>
              <a:chOff x="11492959" y="5160951"/>
              <a:chExt cx="712305" cy="70754"/>
            </a:xfrm>
          </p:grpSpPr>
          <p:sp>
            <p:nvSpPr>
              <p:cNvPr id="54" name="object 22">
                <a:extLst>
                  <a:ext uri="{FF2B5EF4-FFF2-40B4-BE49-F238E27FC236}">
                    <a16:creationId xmlns:a16="http://schemas.microsoft.com/office/drawing/2014/main" id="{E338C308-24B6-0C4A-81C5-9AD123CA88F0}"/>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5" name="object 10">
                <a:extLst>
                  <a:ext uri="{FF2B5EF4-FFF2-40B4-BE49-F238E27FC236}">
                    <a16:creationId xmlns:a16="http://schemas.microsoft.com/office/drawing/2014/main" id="{79BFF00E-5E28-EB42-9013-3D4B47448D98}"/>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52" name="object 22">
              <a:extLst>
                <a:ext uri="{FF2B5EF4-FFF2-40B4-BE49-F238E27FC236}">
                  <a16:creationId xmlns:a16="http://schemas.microsoft.com/office/drawing/2014/main" id="{232ED4AC-708F-CB44-902F-82607003E83E}"/>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3" name="object 10">
              <a:extLst>
                <a:ext uri="{FF2B5EF4-FFF2-40B4-BE49-F238E27FC236}">
                  <a16:creationId xmlns:a16="http://schemas.microsoft.com/office/drawing/2014/main" id="{7D93ABB1-23F8-5F4C-967A-5D0C774ECA18}"/>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3" name="Rectangle 2">
            <a:extLst>
              <a:ext uri="{FF2B5EF4-FFF2-40B4-BE49-F238E27FC236}">
                <a16:creationId xmlns:a16="http://schemas.microsoft.com/office/drawing/2014/main" id="{E0CD0931-38CF-EC05-6988-B22E5E729029}"/>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16366731-1AAA-9240-8A54-0E4A0F1AAC6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Tree>
    <p:extLst>
      <p:ext uri="{BB962C8B-B14F-4D97-AF65-F5344CB8AC3E}">
        <p14:creationId xmlns:p14="http://schemas.microsoft.com/office/powerpoint/2010/main" val="3453374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Text-Orange-Streamlined">
    <p:bg>
      <p:bgPr>
        <a:solidFill>
          <a:srgbClr val="FFFFFF"/>
        </a:soli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5C154C9-44A6-FA42-BB1E-C12008EA04EA}"/>
              </a:ext>
            </a:extLst>
          </p:cNvPr>
          <p:cNvSpPr>
            <a:spLocks noGrp="1"/>
          </p:cNvSpPr>
          <p:nvPr>
            <p:ph type="title" hasCustomPrompt="1"/>
          </p:nvPr>
        </p:nvSpPr>
        <p:spPr>
          <a:xfrm>
            <a:off x="1090420" y="264139"/>
            <a:ext cx="10845164" cy="724469"/>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Obviously Wide Lght" pitchFamily="82" charset="77"/>
                <a:ea typeface="+mj-ea"/>
                <a:cs typeface="+mj-cs"/>
              </a:defRPr>
            </a:lvl1pPr>
          </a:lstStyle>
          <a:p>
            <a:r>
              <a:rPr lang="en-US" dirty="0"/>
              <a:t>CLICK TO ADD TITLE</a:t>
            </a:r>
          </a:p>
        </p:txBody>
      </p:sp>
      <p:grpSp>
        <p:nvGrpSpPr>
          <p:cNvPr id="40" name="Group 39">
            <a:extLst>
              <a:ext uri="{FF2B5EF4-FFF2-40B4-BE49-F238E27FC236}">
                <a16:creationId xmlns:a16="http://schemas.microsoft.com/office/drawing/2014/main" id="{AFB4AA37-BF70-8540-AE2A-C91FAE33FB3B}"/>
              </a:ext>
            </a:extLst>
          </p:cNvPr>
          <p:cNvGrpSpPr/>
          <p:nvPr userDrawn="1"/>
        </p:nvGrpSpPr>
        <p:grpSpPr>
          <a:xfrm>
            <a:off x="11479694" y="484771"/>
            <a:ext cx="712306" cy="5410029"/>
            <a:chOff x="11492959" y="484771"/>
            <a:chExt cx="712306" cy="5410029"/>
          </a:xfrm>
        </p:grpSpPr>
        <p:grpSp>
          <p:nvGrpSpPr>
            <p:cNvPr id="41" name="Group 40">
              <a:extLst>
                <a:ext uri="{FF2B5EF4-FFF2-40B4-BE49-F238E27FC236}">
                  <a16:creationId xmlns:a16="http://schemas.microsoft.com/office/drawing/2014/main" id="{04B3620B-0D6A-9142-AD0A-72D172EB93A0}"/>
                </a:ext>
              </a:extLst>
            </p:cNvPr>
            <p:cNvGrpSpPr/>
            <p:nvPr userDrawn="1"/>
          </p:nvGrpSpPr>
          <p:grpSpPr>
            <a:xfrm>
              <a:off x="11492959" y="484771"/>
              <a:ext cx="712305" cy="98641"/>
              <a:chOff x="11492959" y="484771"/>
              <a:chExt cx="712305" cy="98641"/>
            </a:xfrm>
          </p:grpSpPr>
          <p:sp>
            <p:nvSpPr>
              <p:cNvPr id="59" name="object 12">
                <a:extLst>
                  <a:ext uri="{FF2B5EF4-FFF2-40B4-BE49-F238E27FC236}">
                    <a16:creationId xmlns:a16="http://schemas.microsoft.com/office/drawing/2014/main" id="{5F7BFEB3-637E-6F4A-BEA9-E19064179276}"/>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0" name="object 22">
                <a:extLst>
                  <a:ext uri="{FF2B5EF4-FFF2-40B4-BE49-F238E27FC236}">
                    <a16:creationId xmlns:a16="http://schemas.microsoft.com/office/drawing/2014/main" id="{05D80A4C-6C63-F445-9B37-3D99C9B33A85}"/>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3" name="Group 42">
              <a:extLst>
                <a:ext uri="{FF2B5EF4-FFF2-40B4-BE49-F238E27FC236}">
                  <a16:creationId xmlns:a16="http://schemas.microsoft.com/office/drawing/2014/main" id="{C22D5248-E2D7-5640-8C3C-D9896F630700}"/>
                </a:ext>
              </a:extLst>
            </p:cNvPr>
            <p:cNvGrpSpPr/>
            <p:nvPr userDrawn="1"/>
          </p:nvGrpSpPr>
          <p:grpSpPr>
            <a:xfrm>
              <a:off x="11492959" y="837460"/>
              <a:ext cx="712305" cy="112876"/>
              <a:chOff x="11492959" y="837460"/>
              <a:chExt cx="712305" cy="112876"/>
            </a:xfrm>
          </p:grpSpPr>
          <p:sp>
            <p:nvSpPr>
              <p:cNvPr id="56" name="object 10">
                <a:extLst>
                  <a:ext uri="{FF2B5EF4-FFF2-40B4-BE49-F238E27FC236}">
                    <a16:creationId xmlns:a16="http://schemas.microsoft.com/office/drawing/2014/main" id="{9E3B24FD-B0B8-5848-962F-11B852D29922}"/>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57" name="object 10">
                <a:extLst>
                  <a:ext uri="{FF2B5EF4-FFF2-40B4-BE49-F238E27FC236}">
                    <a16:creationId xmlns:a16="http://schemas.microsoft.com/office/drawing/2014/main" id="{9AF010AD-EF15-2941-9562-46612A168E88}"/>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8" name="object 22">
                <a:extLst>
                  <a:ext uri="{FF2B5EF4-FFF2-40B4-BE49-F238E27FC236}">
                    <a16:creationId xmlns:a16="http://schemas.microsoft.com/office/drawing/2014/main" id="{C0727FC3-B538-FB44-B5DF-4CE535291A45}"/>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4" name="Group 43">
              <a:extLst>
                <a:ext uri="{FF2B5EF4-FFF2-40B4-BE49-F238E27FC236}">
                  <a16:creationId xmlns:a16="http://schemas.microsoft.com/office/drawing/2014/main" id="{7CBA3F1B-EC3D-0740-A4DC-9F40DC1299AC}"/>
                </a:ext>
              </a:extLst>
            </p:cNvPr>
            <p:cNvGrpSpPr/>
            <p:nvPr userDrawn="1"/>
          </p:nvGrpSpPr>
          <p:grpSpPr>
            <a:xfrm>
              <a:off x="11492959" y="1459641"/>
              <a:ext cx="712305" cy="18623"/>
              <a:chOff x="11492959" y="1459641"/>
              <a:chExt cx="712305" cy="18623"/>
            </a:xfrm>
          </p:grpSpPr>
          <p:sp>
            <p:nvSpPr>
              <p:cNvPr id="54" name="object 10">
                <a:extLst>
                  <a:ext uri="{FF2B5EF4-FFF2-40B4-BE49-F238E27FC236}">
                    <a16:creationId xmlns:a16="http://schemas.microsoft.com/office/drawing/2014/main" id="{FF1A136A-D981-7A4B-84D3-3A735F482F86}"/>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5" name="object 22">
                <a:extLst>
                  <a:ext uri="{FF2B5EF4-FFF2-40B4-BE49-F238E27FC236}">
                    <a16:creationId xmlns:a16="http://schemas.microsoft.com/office/drawing/2014/main" id="{DEA54816-688C-0244-9316-EA2FC127C535}"/>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5" name="Group 44">
              <a:extLst>
                <a:ext uri="{FF2B5EF4-FFF2-40B4-BE49-F238E27FC236}">
                  <a16:creationId xmlns:a16="http://schemas.microsoft.com/office/drawing/2014/main" id="{8D78E243-BE78-CB4F-A102-95C0A5BE3A67}"/>
                </a:ext>
              </a:extLst>
            </p:cNvPr>
            <p:cNvGrpSpPr/>
            <p:nvPr userDrawn="1"/>
          </p:nvGrpSpPr>
          <p:grpSpPr>
            <a:xfrm>
              <a:off x="11492959" y="2418879"/>
              <a:ext cx="712305" cy="126395"/>
              <a:chOff x="11492959" y="2418879"/>
              <a:chExt cx="712305" cy="126395"/>
            </a:xfrm>
          </p:grpSpPr>
          <p:sp>
            <p:nvSpPr>
              <p:cNvPr id="52" name="object 10">
                <a:extLst>
                  <a:ext uri="{FF2B5EF4-FFF2-40B4-BE49-F238E27FC236}">
                    <a16:creationId xmlns:a16="http://schemas.microsoft.com/office/drawing/2014/main" id="{D6E94547-88FD-CA4E-82F5-28347C3627E5}"/>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3" name="object 22">
                <a:extLst>
                  <a:ext uri="{FF2B5EF4-FFF2-40B4-BE49-F238E27FC236}">
                    <a16:creationId xmlns:a16="http://schemas.microsoft.com/office/drawing/2014/main" id="{236F1D4C-0909-4E43-91AA-920494272278}"/>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46" name="object 22">
              <a:extLst>
                <a:ext uri="{FF2B5EF4-FFF2-40B4-BE49-F238E27FC236}">
                  <a16:creationId xmlns:a16="http://schemas.microsoft.com/office/drawing/2014/main" id="{06133819-D7E1-544A-95B0-D0B5E8D1BAF4}"/>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47" name="Group 46">
              <a:extLst>
                <a:ext uri="{FF2B5EF4-FFF2-40B4-BE49-F238E27FC236}">
                  <a16:creationId xmlns:a16="http://schemas.microsoft.com/office/drawing/2014/main" id="{B4E34B90-3B61-E24B-AD54-04EF0A83DB4A}"/>
                </a:ext>
              </a:extLst>
            </p:cNvPr>
            <p:cNvGrpSpPr/>
            <p:nvPr userDrawn="1"/>
          </p:nvGrpSpPr>
          <p:grpSpPr>
            <a:xfrm>
              <a:off x="11492959" y="5160951"/>
              <a:ext cx="712305" cy="70754"/>
              <a:chOff x="11492959" y="5160951"/>
              <a:chExt cx="712305" cy="70754"/>
            </a:xfrm>
          </p:grpSpPr>
          <p:sp>
            <p:nvSpPr>
              <p:cNvPr id="50" name="object 22">
                <a:extLst>
                  <a:ext uri="{FF2B5EF4-FFF2-40B4-BE49-F238E27FC236}">
                    <a16:creationId xmlns:a16="http://schemas.microsoft.com/office/drawing/2014/main" id="{568D09DD-D671-204B-AF5A-CCB3575CCBA8}"/>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1" name="object 10">
                <a:extLst>
                  <a:ext uri="{FF2B5EF4-FFF2-40B4-BE49-F238E27FC236}">
                    <a16:creationId xmlns:a16="http://schemas.microsoft.com/office/drawing/2014/main" id="{EEE52CB3-5332-5841-83BC-C306A7BF83AD}"/>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48" name="object 22">
              <a:extLst>
                <a:ext uri="{FF2B5EF4-FFF2-40B4-BE49-F238E27FC236}">
                  <a16:creationId xmlns:a16="http://schemas.microsoft.com/office/drawing/2014/main" id="{B188E2BE-F35C-3140-BC15-123F7AA36C92}"/>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49" name="object 10">
              <a:extLst>
                <a:ext uri="{FF2B5EF4-FFF2-40B4-BE49-F238E27FC236}">
                  <a16:creationId xmlns:a16="http://schemas.microsoft.com/office/drawing/2014/main" id="{07130CDF-333E-6648-A47B-D9CBE32ACA55}"/>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2" name="Rectangle 1">
            <a:extLst>
              <a:ext uri="{FF2B5EF4-FFF2-40B4-BE49-F238E27FC236}">
                <a16:creationId xmlns:a16="http://schemas.microsoft.com/office/drawing/2014/main" id="{41A36668-209C-0BDF-993C-65919D0029F2}"/>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67FEA3B3-B1AB-C34C-8D44-CCE56CF82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
        <p:nvSpPr>
          <p:cNvPr id="3" name="Text Placeholder 2">
            <a:extLst>
              <a:ext uri="{FF2B5EF4-FFF2-40B4-BE49-F238E27FC236}">
                <a16:creationId xmlns:a16="http://schemas.microsoft.com/office/drawing/2014/main" id="{14328575-D60F-0F4C-A04E-A0E977F9C446}"/>
              </a:ext>
            </a:extLst>
          </p:cNvPr>
          <p:cNvSpPr>
            <a:spLocks noGrp="1"/>
          </p:cNvSpPr>
          <p:nvPr>
            <p:ph type="body" sz="quarter" idx="10"/>
          </p:nvPr>
        </p:nvSpPr>
        <p:spPr>
          <a:xfrm>
            <a:off x="268929" y="1777235"/>
            <a:ext cx="11097571" cy="4620390"/>
          </a:xfrm>
        </p:spPr>
        <p:txBody>
          <a:bodyPr/>
          <a:lstStyle>
            <a:lvl1pPr>
              <a:defRPr b="0" i="0">
                <a:latin typeface="Gentona Light" pitchFamily="2" charset="77"/>
              </a:defRPr>
            </a:lvl1pPr>
            <a:lvl2pPr>
              <a:defRPr b="0" i="0">
                <a:latin typeface="Gentona Light" pitchFamily="2" charset="77"/>
              </a:defRPr>
            </a:lvl2pPr>
            <a:lvl3pPr>
              <a:defRPr b="0" i="0">
                <a:latin typeface="Gentona Light" pitchFamily="2" charset="77"/>
              </a:defRPr>
            </a:lvl3pPr>
            <a:lvl4pPr>
              <a:defRPr b="0" i="0">
                <a:latin typeface="Gentona Light" pitchFamily="2" charset="77"/>
              </a:defRPr>
            </a:lvl4pPr>
            <a:lvl5pPr>
              <a:defRPr b="0" i="0">
                <a:latin typeface="Gentona Ligh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08268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Text-Orange-Streamlined">
    <p:bg>
      <p:bgPr>
        <a:solidFill>
          <a:srgbClr val="FFFFFF"/>
        </a:soli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5C154C9-44A6-FA42-BB1E-C12008EA04EA}"/>
              </a:ext>
            </a:extLst>
          </p:cNvPr>
          <p:cNvSpPr>
            <a:spLocks noGrp="1"/>
          </p:cNvSpPr>
          <p:nvPr>
            <p:ph type="title" hasCustomPrompt="1"/>
          </p:nvPr>
        </p:nvSpPr>
        <p:spPr>
          <a:xfrm>
            <a:off x="1090420" y="273937"/>
            <a:ext cx="10502434" cy="709971"/>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Obviously Wide Lght" pitchFamily="82" charset="77"/>
                <a:ea typeface="+mj-ea"/>
                <a:cs typeface="+mj-cs"/>
              </a:defRPr>
            </a:lvl1pPr>
          </a:lstStyle>
          <a:p>
            <a:r>
              <a:rPr lang="en-US" dirty="0"/>
              <a:t>CLICK TO ADD TITLE</a:t>
            </a:r>
          </a:p>
        </p:txBody>
      </p:sp>
      <p:sp>
        <p:nvSpPr>
          <p:cNvPr id="2" name="Rectangle 1">
            <a:extLst>
              <a:ext uri="{FF2B5EF4-FFF2-40B4-BE49-F238E27FC236}">
                <a16:creationId xmlns:a16="http://schemas.microsoft.com/office/drawing/2014/main" id="{594357FA-5D1E-A512-3709-9E8057FEF074}"/>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DE97D9C6-73FE-D14D-8512-14E37BC89322}"/>
              </a:ext>
            </a:extLst>
          </p:cNvPr>
          <p:cNvGrpSpPr/>
          <p:nvPr userDrawn="1"/>
        </p:nvGrpSpPr>
        <p:grpSpPr>
          <a:xfrm>
            <a:off x="11479694" y="484771"/>
            <a:ext cx="712306" cy="5410029"/>
            <a:chOff x="11492959" y="484771"/>
            <a:chExt cx="712306" cy="5410029"/>
          </a:xfrm>
        </p:grpSpPr>
        <p:grpSp>
          <p:nvGrpSpPr>
            <p:cNvPr id="41" name="Group 40">
              <a:extLst>
                <a:ext uri="{FF2B5EF4-FFF2-40B4-BE49-F238E27FC236}">
                  <a16:creationId xmlns:a16="http://schemas.microsoft.com/office/drawing/2014/main" id="{E468C303-0BCD-294D-8A5E-F72832293BBA}"/>
                </a:ext>
              </a:extLst>
            </p:cNvPr>
            <p:cNvGrpSpPr/>
            <p:nvPr userDrawn="1"/>
          </p:nvGrpSpPr>
          <p:grpSpPr>
            <a:xfrm>
              <a:off x="11492959" y="484771"/>
              <a:ext cx="712305" cy="98641"/>
              <a:chOff x="11492959" y="484771"/>
              <a:chExt cx="712305" cy="98641"/>
            </a:xfrm>
          </p:grpSpPr>
          <p:sp>
            <p:nvSpPr>
              <p:cNvPr id="59" name="object 12">
                <a:extLst>
                  <a:ext uri="{FF2B5EF4-FFF2-40B4-BE49-F238E27FC236}">
                    <a16:creationId xmlns:a16="http://schemas.microsoft.com/office/drawing/2014/main" id="{3AA8EBE3-E990-E744-A51E-9E1EDA281452}"/>
                  </a:ext>
                </a:extLst>
              </p:cNvPr>
              <p:cNvSpPr/>
              <p:nvPr/>
            </p:nvSpPr>
            <p:spPr>
              <a:xfrm rot="16200000" flipV="1">
                <a:off x="11744836" y="232894"/>
                <a:ext cx="0" cy="503753"/>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0" name="object 22">
                <a:extLst>
                  <a:ext uri="{FF2B5EF4-FFF2-40B4-BE49-F238E27FC236}">
                    <a16:creationId xmlns:a16="http://schemas.microsoft.com/office/drawing/2014/main" id="{DDEA5A50-442F-1E41-94EA-A753D6726DD9}"/>
                  </a:ext>
                </a:extLst>
              </p:cNvPr>
              <p:cNvSpPr/>
              <p:nvPr/>
            </p:nvSpPr>
            <p:spPr>
              <a:xfrm rot="16200000" flipV="1">
                <a:off x="11953388" y="331535"/>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3" name="Group 42">
              <a:extLst>
                <a:ext uri="{FF2B5EF4-FFF2-40B4-BE49-F238E27FC236}">
                  <a16:creationId xmlns:a16="http://schemas.microsoft.com/office/drawing/2014/main" id="{DA891276-27F9-3348-B21F-433466982B35}"/>
                </a:ext>
              </a:extLst>
            </p:cNvPr>
            <p:cNvGrpSpPr/>
            <p:nvPr userDrawn="1"/>
          </p:nvGrpSpPr>
          <p:grpSpPr>
            <a:xfrm>
              <a:off x="11492959" y="837460"/>
              <a:ext cx="712305" cy="112876"/>
              <a:chOff x="11492959" y="837460"/>
              <a:chExt cx="712305" cy="112876"/>
            </a:xfrm>
          </p:grpSpPr>
          <p:sp>
            <p:nvSpPr>
              <p:cNvPr id="56" name="object 10">
                <a:extLst>
                  <a:ext uri="{FF2B5EF4-FFF2-40B4-BE49-F238E27FC236}">
                    <a16:creationId xmlns:a16="http://schemas.microsoft.com/office/drawing/2014/main" id="{0F170833-719E-854B-A96A-2CFC1983BCAA}"/>
                  </a:ext>
                </a:extLst>
              </p:cNvPr>
              <p:cNvSpPr/>
              <p:nvPr/>
            </p:nvSpPr>
            <p:spPr>
              <a:xfrm rot="16200000" flipV="1">
                <a:off x="11744836" y="585583"/>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57" name="object 10">
                <a:extLst>
                  <a:ext uri="{FF2B5EF4-FFF2-40B4-BE49-F238E27FC236}">
                    <a16:creationId xmlns:a16="http://schemas.microsoft.com/office/drawing/2014/main" id="{F0EBAB6A-8787-3D4D-9662-EA0BC6E72CB1}"/>
                  </a:ext>
                </a:extLst>
              </p:cNvPr>
              <p:cNvSpPr/>
              <p:nvPr userDrawn="1"/>
            </p:nvSpPr>
            <p:spPr>
              <a:xfrm rot="16200000" flipV="1">
                <a:off x="11744836" y="698459"/>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8" name="object 22">
                <a:extLst>
                  <a:ext uri="{FF2B5EF4-FFF2-40B4-BE49-F238E27FC236}">
                    <a16:creationId xmlns:a16="http://schemas.microsoft.com/office/drawing/2014/main" id="{5DA9EBDC-4C27-474A-B7F5-A1484E88C5C6}"/>
                  </a:ext>
                </a:extLst>
              </p:cNvPr>
              <p:cNvSpPr/>
              <p:nvPr userDrawn="1"/>
            </p:nvSpPr>
            <p:spPr>
              <a:xfrm rot="16200000" flipV="1">
                <a:off x="11953388" y="626781"/>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4" name="Group 43">
              <a:extLst>
                <a:ext uri="{FF2B5EF4-FFF2-40B4-BE49-F238E27FC236}">
                  <a16:creationId xmlns:a16="http://schemas.microsoft.com/office/drawing/2014/main" id="{28D2AF26-6608-1149-90BF-7B7C591953AC}"/>
                </a:ext>
              </a:extLst>
            </p:cNvPr>
            <p:cNvGrpSpPr/>
            <p:nvPr userDrawn="1"/>
          </p:nvGrpSpPr>
          <p:grpSpPr>
            <a:xfrm>
              <a:off x="11492959" y="1459641"/>
              <a:ext cx="712305" cy="18623"/>
              <a:chOff x="11492959" y="1459641"/>
              <a:chExt cx="712305" cy="18623"/>
            </a:xfrm>
          </p:grpSpPr>
          <p:sp>
            <p:nvSpPr>
              <p:cNvPr id="54" name="object 10">
                <a:extLst>
                  <a:ext uri="{FF2B5EF4-FFF2-40B4-BE49-F238E27FC236}">
                    <a16:creationId xmlns:a16="http://schemas.microsoft.com/office/drawing/2014/main" id="{B2CDD3D2-5178-3947-AC8A-6F48542A55D9}"/>
                  </a:ext>
                </a:extLst>
              </p:cNvPr>
              <p:cNvSpPr/>
              <p:nvPr userDrawn="1"/>
            </p:nvSpPr>
            <p:spPr>
              <a:xfrm rot="16200000" flipV="1">
                <a:off x="11744836" y="1207764"/>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5" name="object 22">
                <a:extLst>
                  <a:ext uri="{FF2B5EF4-FFF2-40B4-BE49-F238E27FC236}">
                    <a16:creationId xmlns:a16="http://schemas.microsoft.com/office/drawing/2014/main" id="{72C2EC78-D90B-6741-B9AE-3AD609280FFE}"/>
                  </a:ext>
                </a:extLst>
              </p:cNvPr>
              <p:cNvSpPr/>
              <p:nvPr userDrawn="1"/>
            </p:nvSpPr>
            <p:spPr>
              <a:xfrm rot="16200000" flipV="1">
                <a:off x="11953388" y="122638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5" name="Group 44">
              <a:extLst>
                <a:ext uri="{FF2B5EF4-FFF2-40B4-BE49-F238E27FC236}">
                  <a16:creationId xmlns:a16="http://schemas.microsoft.com/office/drawing/2014/main" id="{B4041E71-F3E0-9841-B59B-2CE9464FAB93}"/>
                </a:ext>
              </a:extLst>
            </p:cNvPr>
            <p:cNvGrpSpPr/>
            <p:nvPr userDrawn="1"/>
          </p:nvGrpSpPr>
          <p:grpSpPr>
            <a:xfrm>
              <a:off x="11492959" y="2418879"/>
              <a:ext cx="712305" cy="126395"/>
              <a:chOff x="11492959" y="2418879"/>
              <a:chExt cx="712305" cy="126395"/>
            </a:xfrm>
          </p:grpSpPr>
          <p:sp>
            <p:nvSpPr>
              <p:cNvPr id="52" name="object 10">
                <a:extLst>
                  <a:ext uri="{FF2B5EF4-FFF2-40B4-BE49-F238E27FC236}">
                    <a16:creationId xmlns:a16="http://schemas.microsoft.com/office/drawing/2014/main" id="{60246A32-4DEA-EE48-8F0C-557498470B84}"/>
                  </a:ext>
                </a:extLst>
              </p:cNvPr>
              <p:cNvSpPr/>
              <p:nvPr userDrawn="1"/>
            </p:nvSpPr>
            <p:spPr>
              <a:xfrm rot="16200000" flipV="1">
                <a:off x="11744836" y="2167002"/>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53" name="object 22">
                <a:extLst>
                  <a:ext uri="{FF2B5EF4-FFF2-40B4-BE49-F238E27FC236}">
                    <a16:creationId xmlns:a16="http://schemas.microsoft.com/office/drawing/2014/main" id="{A35F30EE-6BC3-6B40-8242-1897072F0A06}"/>
                  </a:ext>
                </a:extLst>
              </p:cNvPr>
              <p:cNvSpPr/>
              <p:nvPr userDrawn="1"/>
            </p:nvSpPr>
            <p:spPr>
              <a:xfrm rot="16200000" flipV="1">
                <a:off x="11953388" y="2293397"/>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46" name="object 22">
              <a:extLst>
                <a:ext uri="{FF2B5EF4-FFF2-40B4-BE49-F238E27FC236}">
                  <a16:creationId xmlns:a16="http://schemas.microsoft.com/office/drawing/2014/main" id="{C6620E60-909D-B049-804E-873036BE17A3}"/>
                </a:ext>
              </a:extLst>
            </p:cNvPr>
            <p:cNvSpPr/>
            <p:nvPr userDrawn="1"/>
          </p:nvSpPr>
          <p:spPr>
            <a:xfrm rot="16200000" flipV="1">
              <a:off x="11744836" y="2560290"/>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47" name="Group 46">
              <a:extLst>
                <a:ext uri="{FF2B5EF4-FFF2-40B4-BE49-F238E27FC236}">
                  <a16:creationId xmlns:a16="http://schemas.microsoft.com/office/drawing/2014/main" id="{BAD6957E-8036-BD42-8B86-C7D45890B44D}"/>
                </a:ext>
              </a:extLst>
            </p:cNvPr>
            <p:cNvGrpSpPr/>
            <p:nvPr userDrawn="1"/>
          </p:nvGrpSpPr>
          <p:grpSpPr>
            <a:xfrm>
              <a:off x="11492959" y="5160951"/>
              <a:ext cx="712305" cy="70754"/>
              <a:chOff x="11492959" y="5160951"/>
              <a:chExt cx="712305" cy="70754"/>
            </a:xfrm>
          </p:grpSpPr>
          <p:sp>
            <p:nvSpPr>
              <p:cNvPr id="50" name="object 22">
                <a:extLst>
                  <a:ext uri="{FF2B5EF4-FFF2-40B4-BE49-F238E27FC236}">
                    <a16:creationId xmlns:a16="http://schemas.microsoft.com/office/drawing/2014/main" id="{08F963C8-233E-E44D-A3E3-2C76B20A8E72}"/>
                  </a:ext>
                </a:extLst>
              </p:cNvPr>
              <p:cNvSpPr/>
              <p:nvPr userDrawn="1"/>
            </p:nvSpPr>
            <p:spPr>
              <a:xfrm rot="5400000" flipH="1" flipV="1">
                <a:off x="11744836" y="4909074"/>
                <a:ext cx="0" cy="503753"/>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51" name="object 10">
                <a:extLst>
                  <a:ext uri="{FF2B5EF4-FFF2-40B4-BE49-F238E27FC236}">
                    <a16:creationId xmlns:a16="http://schemas.microsoft.com/office/drawing/2014/main" id="{5B9D0947-E2C8-AA4D-8B86-CB7D56DCEA4C}"/>
                  </a:ext>
                </a:extLst>
              </p:cNvPr>
              <p:cNvSpPr/>
              <p:nvPr userDrawn="1"/>
            </p:nvSpPr>
            <p:spPr>
              <a:xfrm rot="5400000" flipH="1" flipV="1">
                <a:off x="11953388" y="4979828"/>
                <a:ext cx="0" cy="503753"/>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sp>
          <p:nvSpPr>
            <p:cNvPr id="48" name="object 22">
              <a:extLst>
                <a:ext uri="{FF2B5EF4-FFF2-40B4-BE49-F238E27FC236}">
                  <a16:creationId xmlns:a16="http://schemas.microsoft.com/office/drawing/2014/main" id="{22AA30A2-8C47-344A-8DD4-C1E326ECC4AA}"/>
                </a:ext>
              </a:extLst>
            </p:cNvPr>
            <p:cNvSpPr/>
            <p:nvPr userDrawn="1"/>
          </p:nvSpPr>
          <p:spPr>
            <a:xfrm rot="16200000" flipV="1">
              <a:off x="11744836" y="5642923"/>
              <a:ext cx="0" cy="503754"/>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49" name="object 10">
              <a:extLst>
                <a:ext uri="{FF2B5EF4-FFF2-40B4-BE49-F238E27FC236}">
                  <a16:creationId xmlns:a16="http://schemas.microsoft.com/office/drawing/2014/main" id="{EBB8F6FF-704A-624B-9791-C7BBE41B469B}"/>
                </a:ext>
              </a:extLst>
            </p:cNvPr>
            <p:cNvSpPr/>
            <p:nvPr userDrawn="1"/>
          </p:nvSpPr>
          <p:spPr>
            <a:xfrm rot="16200000" flipV="1">
              <a:off x="11953389" y="5356675"/>
              <a:ext cx="0" cy="50375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grpSp>
      <p:pic>
        <p:nvPicPr>
          <p:cNvPr id="39" name="Picture 38">
            <a:extLst>
              <a:ext uri="{FF2B5EF4-FFF2-40B4-BE49-F238E27FC236}">
                <a16:creationId xmlns:a16="http://schemas.microsoft.com/office/drawing/2014/main" id="{F7FE98E8-B3CD-AE4A-92CB-AA122681F8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Tree>
    <p:extLst>
      <p:ext uri="{BB962C8B-B14F-4D97-AF65-F5344CB8AC3E}">
        <p14:creationId xmlns:p14="http://schemas.microsoft.com/office/powerpoint/2010/main" val="220955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Intro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8" y="2634442"/>
            <a:ext cx="3198970" cy="1602589"/>
          </a:xfrm>
        </p:spPr>
        <p:txBody>
          <a:bodyPr lIns="0" tIns="0" rIns="0" bIns="0">
            <a:noAutofit/>
          </a:bodyPr>
          <a:lstStyle>
            <a:lvl1pPr algn="ctr">
              <a:defRPr sz="1100" b="1" i="0" spc="400" baseline="0">
                <a:solidFill>
                  <a:srgbClr val="FFFFFF"/>
                </a:solidFill>
                <a:latin typeface="Obviously Wide Semi" pitchFamily="82" charset="77"/>
              </a:defRPr>
            </a:lvl1pPr>
          </a:lstStyle>
          <a:p>
            <a:r>
              <a:rPr lang="en-US" dirty="0"/>
              <a:t>CLICK TO ADD TITLE</a:t>
            </a:r>
          </a:p>
        </p:txBody>
      </p:sp>
      <p:sp>
        <p:nvSpPr>
          <p:cNvPr id="5" name="Slide Number Placeholder 4">
            <a:extLst>
              <a:ext uri="{FF2B5EF4-FFF2-40B4-BE49-F238E27FC236}">
                <a16:creationId xmlns:a16="http://schemas.microsoft.com/office/drawing/2014/main" id="{F62A5DB0-4924-BB49-820C-024D595F7CA7}"/>
              </a:ext>
            </a:extLst>
          </p:cNvPr>
          <p:cNvSpPr>
            <a:spLocks noGrp="1"/>
          </p:cNvSpPr>
          <p:nvPr>
            <p:ph type="sldNum" sz="quarter" idx="12"/>
          </p:nvPr>
        </p:nvSpPr>
        <p:spPr>
          <a:xfrm>
            <a:off x="9448800" y="6467846"/>
            <a:ext cx="2743200" cy="365125"/>
          </a:xfrm>
        </p:spPr>
        <p:txBody>
          <a:bodyPr/>
          <a:lstStyle>
            <a:lvl1pPr>
              <a:defRPr b="1" i="0">
                <a:solidFill>
                  <a:srgbClr val="FFFFFF"/>
                </a:solidFill>
                <a:latin typeface="Gentona Book" pitchFamily="2" charset="77"/>
              </a:defRPr>
            </a:lvl1pPr>
          </a:lstStyle>
          <a:p>
            <a:fld id="{56B21313-48D6-BF45-9C7F-8CB603AB36D7}" type="slidenum">
              <a:rPr lang="en-US" smtClean="0"/>
              <a:pPr/>
              <a:t>‹#›</a:t>
            </a:fld>
            <a:endParaRPr lang="en-US"/>
          </a:p>
        </p:txBody>
      </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4779963" y="1731963"/>
            <a:ext cx="2722493" cy="3254375"/>
          </a:xfrm>
          <a:solidFill>
            <a:srgbClr val="FFFFFF"/>
          </a:solidFill>
        </p:spPr>
        <p:txBody>
          <a:bodyPr/>
          <a:lstStyle/>
          <a:p>
            <a:r>
              <a:rPr lang="en-US" dirty="0"/>
              <a:t>CLICK TO ADD PHOTO</a:t>
            </a:r>
          </a:p>
        </p:txBody>
      </p:sp>
      <p:sp>
        <p:nvSpPr>
          <p:cNvPr id="34" name="Picture Placeholder 32">
            <a:extLst>
              <a:ext uri="{FF2B5EF4-FFF2-40B4-BE49-F238E27FC236}">
                <a16:creationId xmlns:a16="http://schemas.microsoft.com/office/drawing/2014/main" id="{9EE5868A-D875-504B-BFAC-08676BF0F86E}"/>
              </a:ext>
            </a:extLst>
          </p:cNvPr>
          <p:cNvSpPr>
            <a:spLocks noGrp="1"/>
          </p:cNvSpPr>
          <p:nvPr>
            <p:ph type="pic" sz="quarter" idx="14" hasCustomPrompt="1"/>
          </p:nvPr>
        </p:nvSpPr>
        <p:spPr>
          <a:xfrm>
            <a:off x="8065957" y="1731963"/>
            <a:ext cx="2722493" cy="3254375"/>
          </a:xfrm>
          <a:solidFill>
            <a:srgbClr val="FFFFFF"/>
          </a:solidFill>
        </p:spPr>
        <p:txBody>
          <a:bodyPr/>
          <a:lstStyle/>
          <a:p>
            <a:r>
              <a:rPr lang="en-US" dirty="0"/>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779963" y="5108946"/>
            <a:ext cx="272249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8" name="Text Placeholder 36">
            <a:extLst>
              <a:ext uri="{FF2B5EF4-FFF2-40B4-BE49-F238E27FC236}">
                <a16:creationId xmlns:a16="http://schemas.microsoft.com/office/drawing/2014/main" id="{1ED53BDF-8FC7-5B41-8852-DA848F467A45}"/>
              </a:ext>
            </a:extLst>
          </p:cNvPr>
          <p:cNvSpPr>
            <a:spLocks noGrp="1"/>
          </p:cNvSpPr>
          <p:nvPr>
            <p:ph type="body" sz="quarter" idx="17" hasCustomPrompt="1"/>
          </p:nvPr>
        </p:nvSpPr>
        <p:spPr>
          <a:xfrm>
            <a:off x="8065957" y="5108946"/>
            <a:ext cx="272249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grpSp>
        <p:nvGrpSpPr>
          <p:cNvPr id="85" name="Group 84">
            <a:extLst>
              <a:ext uri="{FF2B5EF4-FFF2-40B4-BE49-F238E27FC236}">
                <a16:creationId xmlns:a16="http://schemas.microsoft.com/office/drawing/2014/main" id="{692053BC-100E-1E4C-8584-91DF3A12FF64}"/>
              </a:ext>
            </a:extLst>
          </p:cNvPr>
          <p:cNvGrpSpPr/>
          <p:nvPr userDrawn="1"/>
        </p:nvGrpSpPr>
        <p:grpSpPr>
          <a:xfrm>
            <a:off x="97535" y="2597085"/>
            <a:ext cx="11692127" cy="1663832"/>
            <a:chOff x="240378" y="4483837"/>
            <a:chExt cx="19200675" cy="2548833"/>
          </a:xfrm>
        </p:grpSpPr>
        <p:sp>
          <p:nvSpPr>
            <p:cNvPr id="86" name="object 8">
              <a:extLst>
                <a:ext uri="{FF2B5EF4-FFF2-40B4-BE49-F238E27FC236}">
                  <a16:creationId xmlns:a16="http://schemas.microsoft.com/office/drawing/2014/main" id="{32545720-8782-4A47-AD1F-C5A20118E79B}"/>
                </a:ext>
              </a:extLst>
            </p:cNvPr>
            <p:cNvSpPr/>
            <p:nvPr/>
          </p:nvSpPr>
          <p:spPr>
            <a:xfrm>
              <a:off x="624383" y="5628290"/>
              <a:ext cx="0" cy="1367790"/>
            </a:xfrm>
            <a:custGeom>
              <a:avLst/>
              <a:gdLst/>
              <a:ahLst/>
              <a:cxnLst/>
              <a:rect l="l" t="t" r="r" b="b"/>
              <a:pathLst>
                <a:path h="1367790">
                  <a:moveTo>
                    <a:pt x="0" y="1367591"/>
                  </a:moveTo>
                  <a:lnTo>
                    <a:pt x="0" y="0"/>
                  </a:lnTo>
                </a:path>
              </a:pathLst>
            </a:custGeom>
            <a:ln w="38700">
              <a:solidFill>
                <a:schemeClr val="accent1"/>
              </a:solidFill>
            </a:ln>
          </p:spPr>
          <p:txBody>
            <a:bodyPr wrap="square" lIns="0" tIns="0" rIns="0" bIns="0" rtlCol="0"/>
            <a:lstStyle/>
            <a:p>
              <a:endParaRPr/>
            </a:p>
          </p:txBody>
        </p:sp>
        <p:sp>
          <p:nvSpPr>
            <p:cNvPr id="87" name="object 9">
              <a:extLst>
                <a:ext uri="{FF2B5EF4-FFF2-40B4-BE49-F238E27FC236}">
                  <a16:creationId xmlns:a16="http://schemas.microsoft.com/office/drawing/2014/main" id="{54098C2E-05B6-CA40-952B-040F9555BC81}"/>
                </a:ext>
              </a:extLst>
            </p:cNvPr>
            <p:cNvSpPr/>
            <p:nvPr/>
          </p:nvSpPr>
          <p:spPr>
            <a:xfrm>
              <a:off x="5883289" y="5628290"/>
              <a:ext cx="0" cy="1367790"/>
            </a:xfrm>
            <a:custGeom>
              <a:avLst/>
              <a:gdLst/>
              <a:ahLst/>
              <a:cxnLst/>
              <a:rect l="l" t="t" r="r" b="b"/>
              <a:pathLst>
                <a:path h="1367790">
                  <a:moveTo>
                    <a:pt x="0" y="1367591"/>
                  </a:moveTo>
                  <a:lnTo>
                    <a:pt x="0" y="0"/>
                  </a:lnTo>
                </a:path>
              </a:pathLst>
            </a:custGeom>
            <a:ln w="37506">
              <a:solidFill>
                <a:schemeClr val="accent1"/>
              </a:solidFill>
            </a:ln>
          </p:spPr>
          <p:txBody>
            <a:bodyPr wrap="square" lIns="0" tIns="0" rIns="0" bIns="0" rtlCol="0"/>
            <a:lstStyle/>
            <a:p>
              <a:endParaRPr/>
            </a:p>
          </p:txBody>
        </p:sp>
        <p:sp>
          <p:nvSpPr>
            <p:cNvPr id="88" name="object 10">
              <a:extLst>
                <a:ext uri="{FF2B5EF4-FFF2-40B4-BE49-F238E27FC236}">
                  <a16:creationId xmlns:a16="http://schemas.microsoft.com/office/drawing/2014/main" id="{0F4FE4BE-67BE-8641-9A0D-151EA3644C9F}"/>
                </a:ext>
              </a:extLst>
            </p:cNvPr>
            <p:cNvSpPr/>
            <p:nvPr/>
          </p:nvSpPr>
          <p:spPr>
            <a:xfrm>
              <a:off x="6314331"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89" name="object 11">
              <a:extLst>
                <a:ext uri="{FF2B5EF4-FFF2-40B4-BE49-F238E27FC236}">
                  <a16:creationId xmlns:a16="http://schemas.microsoft.com/office/drawing/2014/main" id="{EA213950-9247-C147-8C22-5F9A5FA8B8FF}"/>
                </a:ext>
              </a:extLst>
            </p:cNvPr>
            <p:cNvSpPr/>
            <p:nvPr/>
          </p:nvSpPr>
          <p:spPr>
            <a:xfrm>
              <a:off x="7345512"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dirty="0"/>
            </a:p>
          </p:txBody>
        </p:sp>
        <p:sp>
          <p:nvSpPr>
            <p:cNvPr id="90" name="object 12">
              <a:extLst>
                <a:ext uri="{FF2B5EF4-FFF2-40B4-BE49-F238E27FC236}">
                  <a16:creationId xmlns:a16="http://schemas.microsoft.com/office/drawing/2014/main" id="{D552F07D-CCD4-674E-8CB4-9D14C30D664F}"/>
                </a:ext>
              </a:extLst>
            </p:cNvPr>
            <p:cNvSpPr/>
            <p:nvPr/>
          </p:nvSpPr>
          <p:spPr>
            <a:xfrm>
              <a:off x="19304337"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91" name="object 13">
              <a:extLst>
                <a:ext uri="{FF2B5EF4-FFF2-40B4-BE49-F238E27FC236}">
                  <a16:creationId xmlns:a16="http://schemas.microsoft.com/office/drawing/2014/main" id="{E0CD567D-CD33-2F41-B7D3-726E41505F1D}"/>
                </a:ext>
              </a:extLst>
            </p:cNvPr>
            <p:cNvSpPr/>
            <p:nvPr/>
          </p:nvSpPr>
          <p:spPr>
            <a:xfrm>
              <a:off x="6900865" y="5628290"/>
              <a:ext cx="0" cy="1367790"/>
            </a:xfrm>
            <a:custGeom>
              <a:avLst/>
              <a:gdLst/>
              <a:ahLst/>
              <a:cxnLst/>
              <a:rect l="l" t="t" r="r" b="b"/>
              <a:pathLst>
                <a:path h="1367790">
                  <a:moveTo>
                    <a:pt x="0" y="1367591"/>
                  </a:moveTo>
                  <a:lnTo>
                    <a:pt x="0" y="0"/>
                  </a:lnTo>
                </a:path>
              </a:pathLst>
            </a:custGeom>
            <a:ln w="30365">
              <a:solidFill>
                <a:schemeClr val="accent1"/>
              </a:solidFill>
            </a:ln>
          </p:spPr>
          <p:txBody>
            <a:bodyPr wrap="square" lIns="0" tIns="0" rIns="0" bIns="0" rtlCol="0"/>
            <a:lstStyle/>
            <a:p>
              <a:endParaRPr/>
            </a:p>
          </p:txBody>
        </p:sp>
        <p:sp>
          <p:nvSpPr>
            <p:cNvPr id="92" name="object 14">
              <a:extLst>
                <a:ext uri="{FF2B5EF4-FFF2-40B4-BE49-F238E27FC236}">
                  <a16:creationId xmlns:a16="http://schemas.microsoft.com/office/drawing/2014/main" id="{23D66A8C-AA0B-9A41-9D28-0BF2EA143ED1}"/>
                </a:ext>
              </a:extLst>
            </p:cNvPr>
            <p:cNvSpPr/>
            <p:nvPr/>
          </p:nvSpPr>
          <p:spPr>
            <a:xfrm>
              <a:off x="12558584" y="5664880"/>
              <a:ext cx="0" cy="1367790"/>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p>
          </p:txBody>
        </p:sp>
        <p:sp>
          <p:nvSpPr>
            <p:cNvPr id="93" name="object 15">
              <a:extLst>
                <a:ext uri="{FF2B5EF4-FFF2-40B4-BE49-F238E27FC236}">
                  <a16:creationId xmlns:a16="http://schemas.microsoft.com/office/drawing/2014/main" id="{312B4F19-4683-2043-9563-F5086F2DB24B}"/>
                </a:ext>
              </a:extLst>
            </p:cNvPr>
            <p:cNvSpPr/>
            <p:nvPr/>
          </p:nvSpPr>
          <p:spPr>
            <a:xfrm>
              <a:off x="18205244"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94" name="object 16">
              <a:extLst>
                <a:ext uri="{FF2B5EF4-FFF2-40B4-BE49-F238E27FC236}">
                  <a16:creationId xmlns:a16="http://schemas.microsoft.com/office/drawing/2014/main" id="{C91EBDEE-B495-7542-847C-2E054EED3E27}"/>
                </a:ext>
              </a:extLst>
            </p:cNvPr>
            <p:cNvSpPr/>
            <p:nvPr/>
          </p:nvSpPr>
          <p:spPr>
            <a:xfrm>
              <a:off x="7755302"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95" name="object 17">
              <a:extLst>
                <a:ext uri="{FF2B5EF4-FFF2-40B4-BE49-F238E27FC236}">
                  <a16:creationId xmlns:a16="http://schemas.microsoft.com/office/drawing/2014/main" id="{9E3B485F-A63B-3841-B71C-5E79A3A28241}"/>
                </a:ext>
              </a:extLst>
            </p:cNvPr>
            <p:cNvSpPr/>
            <p:nvPr/>
          </p:nvSpPr>
          <p:spPr>
            <a:xfrm>
              <a:off x="18771889" y="5628290"/>
              <a:ext cx="0" cy="1367790"/>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p>
          </p:txBody>
        </p:sp>
        <p:sp>
          <p:nvSpPr>
            <p:cNvPr id="96" name="object 18">
              <a:extLst>
                <a:ext uri="{FF2B5EF4-FFF2-40B4-BE49-F238E27FC236}">
                  <a16:creationId xmlns:a16="http://schemas.microsoft.com/office/drawing/2014/main" id="{EDD8033C-7399-3E43-8B52-45E11D46B5AE}"/>
                </a:ext>
              </a:extLst>
            </p:cNvPr>
            <p:cNvSpPr/>
            <p:nvPr/>
          </p:nvSpPr>
          <p:spPr>
            <a:xfrm>
              <a:off x="18869996" y="4738307"/>
              <a:ext cx="0" cy="1367790"/>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p>
          </p:txBody>
        </p:sp>
        <p:sp>
          <p:nvSpPr>
            <p:cNvPr id="97" name="object 19">
              <a:extLst>
                <a:ext uri="{FF2B5EF4-FFF2-40B4-BE49-F238E27FC236}">
                  <a16:creationId xmlns:a16="http://schemas.microsoft.com/office/drawing/2014/main" id="{C6FE9C42-FBF4-274C-881A-DEB9993B1618}"/>
                </a:ext>
              </a:extLst>
            </p:cNvPr>
            <p:cNvSpPr/>
            <p:nvPr/>
          </p:nvSpPr>
          <p:spPr>
            <a:xfrm>
              <a:off x="18286977" y="4541066"/>
              <a:ext cx="0" cy="1367790"/>
            </a:xfrm>
            <a:custGeom>
              <a:avLst/>
              <a:gdLst/>
              <a:ahLst/>
              <a:cxnLst/>
              <a:rect l="l" t="t" r="r" b="b"/>
              <a:pathLst>
                <a:path h="1367789">
                  <a:moveTo>
                    <a:pt x="0" y="1367581"/>
                  </a:moveTo>
                  <a:lnTo>
                    <a:pt x="0" y="0"/>
                  </a:lnTo>
                </a:path>
              </a:pathLst>
            </a:custGeom>
            <a:ln w="32742">
              <a:solidFill>
                <a:schemeClr val="accent1"/>
              </a:solidFill>
            </a:ln>
          </p:spPr>
          <p:txBody>
            <a:bodyPr wrap="square" lIns="0" tIns="0" rIns="0" bIns="0" rtlCol="0"/>
            <a:lstStyle/>
            <a:p>
              <a:endParaRPr/>
            </a:p>
          </p:txBody>
        </p:sp>
        <p:sp>
          <p:nvSpPr>
            <p:cNvPr id="98" name="object 20">
              <a:extLst>
                <a:ext uri="{FF2B5EF4-FFF2-40B4-BE49-F238E27FC236}">
                  <a16:creationId xmlns:a16="http://schemas.microsoft.com/office/drawing/2014/main" id="{43798913-FAF2-3D4E-9A99-A9098B8D10C1}"/>
                </a:ext>
              </a:extLst>
            </p:cNvPr>
            <p:cNvSpPr/>
            <p:nvPr/>
          </p:nvSpPr>
          <p:spPr>
            <a:xfrm>
              <a:off x="12983672" y="5422101"/>
              <a:ext cx="0" cy="1367790"/>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p>
          </p:txBody>
        </p:sp>
        <p:sp>
          <p:nvSpPr>
            <p:cNvPr id="99" name="object 21">
              <a:extLst>
                <a:ext uri="{FF2B5EF4-FFF2-40B4-BE49-F238E27FC236}">
                  <a16:creationId xmlns:a16="http://schemas.microsoft.com/office/drawing/2014/main" id="{6ECBBF80-A38A-4A47-B265-EDDD8AF3C2F7}"/>
                </a:ext>
              </a:extLst>
            </p:cNvPr>
            <p:cNvSpPr/>
            <p:nvPr/>
          </p:nvSpPr>
          <p:spPr>
            <a:xfrm>
              <a:off x="12624669" y="4483837"/>
              <a:ext cx="0" cy="1367790"/>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p>
          </p:txBody>
        </p:sp>
        <p:sp>
          <p:nvSpPr>
            <p:cNvPr id="100" name="object 22">
              <a:extLst>
                <a:ext uri="{FF2B5EF4-FFF2-40B4-BE49-F238E27FC236}">
                  <a16:creationId xmlns:a16="http://schemas.microsoft.com/office/drawing/2014/main" id="{C0F9BFFD-388F-6C49-98CD-ED33AD82BF2A}"/>
                </a:ext>
              </a:extLst>
            </p:cNvPr>
            <p:cNvSpPr/>
            <p:nvPr/>
          </p:nvSpPr>
          <p:spPr>
            <a:xfrm>
              <a:off x="6916374" y="4541066"/>
              <a:ext cx="0" cy="1367790"/>
            </a:xfrm>
            <a:custGeom>
              <a:avLst/>
              <a:gdLst/>
              <a:ahLst/>
              <a:cxnLst/>
              <a:rect l="l" t="t" r="r" b="b"/>
              <a:pathLst>
                <a:path h="1367789">
                  <a:moveTo>
                    <a:pt x="0" y="1367581"/>
                  </a:moveTo>
                  <a:lnTo>
                    <a:pt x="0" y="0"/>
                  </a:lnTo>
                </a:path>
              </a:pathLst>
            </a:custGeom>
            <a:ln w="16072">
              <a:solidFill>
                <a:schemeClr val="accent1"/>
              </a:solidFill>
            </a:ln>
          </p:spPr>
          <p:txBody>
            <a:bodyPr wrap="square" lIns="0" tIns="0" rIns="0" bIns="0" rtlCol="0"/>
            <a:lstStyle/>
            <a:p>
              <a:endParaRPr/>
            </a:p>
          </p:txBody>
        </p:sp>
        <p:sp>
          <p:nvSpPr>
            <p:cNvPr id="101" name="object 23">
              <a:extLst>
                <a:ext uri="{FF2B5EF4-FFF2-40B4-BE49-F238E27FC236}">
                  <a16:creationId xmlns:a16="http://schemas.microsoft.com/office/drawing/2014/main" id="{C814F3D8-E823-B44C-80F2-1CA8D3806A86}"/>
                </a:ext>
              </a:extLst>
            </p:cNvPr>
            <p:cNvSpPr/>
            <p:nvPr/>
          </p:nvSpPr>
          <p:spPr>
            <a:xfrm>
              <a:off x="7380410"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02" name="object 24">
              <a:extLst>
                <a:ext uri="{FF2B5EF4-FFF2-40B4-BE49-F238E27FC236}">
                  <a16:creationId xmlns:a16="http://schemas.microsoft.com/office/drawing/2014/main" id="{524FB99C-8B17-3B41-BE4C-CF65A5FA4BD6}"/>
                </a:ext>
              </a:extLst>
            </p:cNvPr>
            <p:cNvSpPr/>
            <p:nvPr/>
          </p:nvSpPr>
          <p:spPr>
            <a:xfrm>
              <a:off x="19441053"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03" name="object 25">
              <a:extLst>
                <a:ext uri="{FF2B5EF4-FFF2-40B4-BE49-F238E27FC236}">
                  <a16:creationId xmlns:a16="http://schemas.microsoft.com/office/drawing/2014/main" id="{8B113C69-7A01-EE4E-BDA7-89A955A66C29}"/>
                </a:ext>
              </a:extLst>
            </p:cNvPr>
            <p:cNvSpPr/>
            <p:nvPr/>
          </p:nvSpPr>
          <p:spPr>
            <a:xfrm>
              <a:off x="6366464"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104" name="object 26">
              <a:extLst>
                <a:ext uri="{FF2B5EF4-FFF2-40B4-BE49-F238E27FC236}">
                  <a16:creationId xmlns:a16="http://schemas.microsoft.com/office/drawing/2014/main" id="{2CB9B50F-D403-2F42-811B-B2A9A5953980}"/>
                </a:ext>
              </a:extLst>
            </p:cNvPr>
            <p:cNvSpPr/>
            <p:nvPr/>
          </p:nvSpPr>
          <p:spPr>
            <a:xfrm>
              <a:off x="240378"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5" name="object 27">
              <a:extLst>
                <a:ext uri="{FF2B5EF4-FFF2-40B4-BE49-F238E27FC236}">
                  <a16:creationId xmlns:a16="http://schemas.microsoft.com/office/drawing/2014/main" id="{7DAC9B2E-09C0-FA4B-A612-CCE0602E2EB3}"/>
                </a:ext>
              </a:extLst>
            </p:cNvPr>
            <p:cNvSpPr/>
            <p:nvPr/>
          </p:nvSpPr>
          <p:spPr>
            <a:xfrm>
              <a:off x="240379"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106" name="object 28">
              <a:extLst>
                <a:ext uri="{FF2B5EF4-FFF2-40B4-BE49-F238E27FC236}">
                  <a16:creationId xmlns:a16="http://schemas.microsoft.com/office/drawing/2014/main" id="{3CD5AFA5-40F0-9D46-A60E-1006FBFB042E}"/>
                </a:ext>
              </a:extLst>
            </p:cNvPr>
            <p:cNvSpPr/>
            <p:nvPr/>
          </p:nvSpPr>
          <p:spPr>
            <a:xfrm>
              <a:off x="5945333" y="4541066"/>
              <a:ext cx="0" cy="1367790"/>
            </a:xfrm>
            <a:custGeom>
              <a:avLst/>
              <a:gdLst/>
              <a:ahLst/>
              <a:cxnLst/>
              <a:rect l="l" t="t" r="r" b="b"/>
              <a:pathLst>
                <a:path h="1367789">
                  <a:moveTo>
                    <a:pt x="0" y="1367581"/>
                  </a:moveTo>
                  <a:lnTo>
                    <a:pt x="0" y="0"/>
                  </a:lnTo>
                </a:path>
              </a:pathLst>
            </a:custGeom>
            <a:ln w="8931">
              <a:solidFill>
                <a:schemeClr val="accent1"/>
              </a:solidFill>
            </a:ln>
          </p:spPr>
          <p:txBody>
            <a:bodyPr wrap="square" lIns="0" tIns="0" rIns="0" bIns="0" rtlCol="0"/>
            <a:lstStyle/>
            <a:p>
              <a:endParaRPr/>
            </a:p>
          </p:txBody>
        </p:sp>
        <p:sp>
          <p:nvSpPr>
            <p:cNvPr id="107" name="object 29">
              <a:extLst>
                <a:ext uri="{FF2B5EF4-FFF2-40B4-BE49-F238E27FC236}">
                  <a16:creationId xmlns:a16="http://schemas.microsoft.com/office/drawing/2014/main" id="{A69DFDBC-31F5-7C43-BC33-DA9E3A05C44A}"/>
                </a:ext>
              </a:extLst>
            </p:cNvPr>
            <p:cNvSpPr/>
            <p:nvPr/>
          </p:nvSpPr>
          <p:spPr>
            <a:xfrm>
              <a:off x="647602" y="4541066"/>
              <a:ext cx="0" cy="1367790"/>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p>
          </p:txBody>
        </p:sp>
      </p:grpSp>
    </p:spTree>
    <p:extLst>
      <p:ext uri="{BB962C8B-B14F-4D97-AF65-F5344CB8AC3E}">
        <p14:creationId xmlns:p14="http://schemas.microsoft.com/office/powerpoint/2010/main" val="3737901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Intro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8" y="2634442"/>
            <a:ext cx="3198970" cy="1602589"/>
          </a:xfrm>
        </p:spPr>
        <p:txBody>
          <a:bodyPr lIns="0" tIns="0" rIns="0" bIns="0">
            <a:noAutofit/>
          </a:bodyPr>
          <a:lstStyle>
            <a:lvl1pPr algn="ctr">
              <a:defRPr sz="1100" b="1" i="0" spc="400" baseline="0">
                <a:solidFill>
                  <a:srgbClr val="FFFFFF"/>
                </a:solidFill>
                <a:latin typeface="Obviously Wide Semi" pitchFamily="82" charset="77"/>
              </a:defRPr>
            </a:lvl1pPr>
          </a:lstStyle>
          <a:p>
            <a:r>
              <a:rPr lang="en-US" dirty="0"/>
              <a:t>CLICK TO ADD TITLE</a:t>
            </a:r>
          </a:p>
        </p:txBody>
      </p:sp>
      <p:grpSp>
        <p:nvGrpSpPr>
          <p:cNvPr id="9" name="Group 8">
            <a:extLst>
              <a:ext uri="{FF2B5EF4-FFF2-40B4-BE49-F238E27FC236}">
                <a16:creationId xmlns:a16="http://schemas.microsoft.com/office/drawing/2014/main" id="{2A9D808A-998A-5041-BFB1-7A2946F9ABE8}"/>
              </a:ext>
            </a:extLst>
          </p:cNvPr>
          <p:cNvGrpSpPr/>
          <p:nvPr userDrawn="1"/>
        </p:nvGrpSpPr>
        <p:grpSpPr>
          <a:xfrm>
            <a:off x="97536" y="2597084"/>
            <a:ext cx="11692128" cy="1663833"/>
            <a:chOff x="240378" y="4483837"/>
            <a:chExt cx="19200675" cy="2548833"/>
          </a:xfrm>
        </p:grpSpPr>
        <p:sp>
          <p:nvSpPr>
            <p:cNvPr id="10" name="object 7">
              <a:extLst>
                <a:ext uri="{FF2B5EF4-FFF2-40B4-BE49-F238E27FC236}">
                  <a16:creationId xmlns:a16="http://schemas.microsoft.com/office/drawing/2014/main" id="{8BB2DE5B-3FFD-ED4A-B1E5-CB90D9211F74}"/>
                </a:ext>
              </a:extLst>
            </p:cNvPr>
            <p:cNvSpPr/>
            <p:nvPr/>
          </p:nvSpPr>
          <p:spPr>
            <a:xfrm>
              <a:off x="624383" y="5628290"/>
              <a:ext cx="0" cy="1367790"/>
            </a:xfrm>
            <a:custGeom>
              <a:avLst/>
              <a:gdLst/>
              <a:ahLst/>
              <a:cxnLst/>
              <a:rect l="l" t="t" r="r" b="b"/>
              <a:pathLst>
                <a:path h="1367790">
                  <a:moveTo>
                    <a:pt x="0" y="1367591"/>
                  </a:moveTo>
                  <a:lnTo>
                    <a:pt x="0" y="0"/>
                  </a:lnTo>
                </a:path>
              </a:pathLst>
            </a:custGeom>
            <a:ln w="38700">
              <a:solidFill>
                <a:schemeClr val="accent1"/>
              </a:solidFill>
            </a:ln>
          </p:spPr>
          <p:txBody>
            <a:bodyPr wrap="square" lIns="0" tIns="0" rIns="0" bIns="0" rtlCol="0"/>
            <a:lstStyle/>
            <a:p>
              <a:endParaRPr/>
            </a:p>
          </p:txBody>
        </p:sp>
        <p:sp>
          <p:nvSpPr>
            <p:cNvPr id="11" name="object 8">
              <a:extLst>
                <a:ext uri="{FF2B5EF4-FFF2-40B4-BE49-F238E27FC236}">
                  <a16:creationId xmlns:a16="http://schemas.microsoft.com/office/drawing/2014/main" id="{74A3DAC4-4AFD-8D42-A1DD-8315FADF171F}"/>
                </a:ext>
              </a:extLst>
            </p:cNvPr>
            <p:cNvSpPr/>
            <p:nvPr/>
          </p:nvSpPr>
          <p:spPr>
            <a:xfrm>
              <a:off x="5883289" y="5628290"/>
              <a:ext cx="0" cy="1367790"/>
            </a:xfrm>
            <a:custGeom>
              <a:avLst/>
              <a:gdLst/>
              <a:ahLst/>
              <a:cxnLst/>
              <a:rect l="l" t="t" r="r" b="b"/>
              <a:pathLst>
                <a:path h="1367790">
                  <a:moveTo>
                    <a:pt x="0" y="1367591"/>
                  </a:moveTo>
                  <a:lnTo>
                    <a:pt x="0" y="0"/>
                  </a:lnTo>
                </a:path>
              </a:pathLst>
            </a:custGeom>
            <a:ln w="37506">
              <a:solidFill>
                <a:schemeClr val="accent1"/>
              </a:solidFill>
            </a:ln>
          </p:spPr>
          <p:txBody>
            <a:bodyPr wrap="square" lIns="0" tIns="0" rIns="0" bIns="0" rtlCol="0"/>
            <a:lstStyle/>
            <a:p>
              <a:endParaRPr/>
            </a:p>
          </p:txBody>
        </p:sp>
        <p:sp>
          <p:nvSpPr>
            <p:cNvPr id="12" name="object 9">
              <a:extLst>
                <a:ext uri="{FF2B5EF4-FFF2-40B4-BE49-F238E27FC236}">
                  <a16:creationId xmlns:a16="http://schemas.microsoft.com/office/drawing/2014/main" id="{943264AF-72D4-0348-9907-1B87C4EE0386}"/>
                </a:ext>
              </a:extLst>
            </p:cNvPr>
            <p:cNvSpPr/>
            <p:nvPr/>
          </p:nvSpPr>
          <p:spPr>
            <a:xfrm>
              <a:off x="6314331"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3" name="object 10">
              <a:extLst>
                <a:ext uri="{FF2B5EF4-FFF2-40B4-BE49-F238E27FC236}">
                  <a16:creationId xmlns:a16="http://schemas.microsoft.com/office/drawing/2014/main" id="{F8DCC481-A695-E042-87D4-5CF1C327D425}"/>
                </a:ext>
              </a:extLst>
            </p:cNvPr>
            <p:cNvSpPr/>
            <p:nvPr/>
          </p:nvSpPr>
          <p:spPr>
            <a:xfrm>
              <a:off x="7345512"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14" name="object 11">
              <a:extLst>
                <a:ext uri="{FF2B5EF4-FFF2-40B4-BE49-F238E27FC236}">
                  <a16:creationId xmlns:a16="http://schemas.microsoft.com/office/drawing/2014/main" id="{8C5119C7-70B9-314A-A284-CC11B82D9A19}"/>
                </a:ext>
              </a:extLst>
            </p:cNvPr>
            <p:cNvSpPr/>
            <p:nvPr/>
          </p:nvSpPr>
          <p:spPr>
            <a:xfrm>
              <a:off x="19304337"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15" name="object 12">
              <a:extLst>
                <a:ext uri="{FF2B5EF4-FFF2-40B4-BE49-F238E27FC236}">
                  <a16:creationId xmlns:a16="http://schemas.microsoft.com/office/drawing/2014/main" id="{A790CFD8-B3EE-3B4B-B030-4DC4CB5E6044}"/>
                </a:ext>
              </a:extLst>
            </p:cNvPr>
            <p:cNvSpPr/>
            <p:nvPr/>
          </p:nvSpPr>
          <p:spPr>
            <a:xfrm>
              <a:off x="6900865" y="5628290"/>
              <a:ext cx="0" cy="1367790"/>
            </a:xfrm>
            <a:custGeom>
              <a:avLst/>
              <a:gdLst/>
              <a:ahLst/>
              <a:cxnLst/>
              <a:rect l="l" t="t" r="r" b="b"/>
              <a:pathLst>
                <a:path h="1367790">
                  <a:moveTo>
                    <a:pt x="0" y="1367591"/>
                  </a:moveTo>
                  <a:lnTo>
                    <a:pt x="0" y="0"/>
                  </a:lnTo>
                </a:path>
              </a:pathLst>
            </a:custGeom>
            <a:ln w="30365">
              <a:solidFill>
                <a:schemeClr val="accent1"/>
              </a:solidFill>
            </a:ln>
          </p:spPr>
          <p:txBody>
            <a:bodyPr wrap="square" lIns="0" tIns="0" rIns="0" bIns="0" rtlCol="0"/>
            <a:lstStyle/>
            <a:p>
              <a:endParaRPr/>
            </a:p>
          </p:txBody>
        </p:sp>
        <p:sp>
          <p:nvSpPr>
            <p:cNvPr id="16" name="object 13">
              <a:extLst>
                <a:ext uri="{FF2B5EF4-FFF2-40B4-BE49-F238E27FC236}">
                  <a16:creationId xmlns:a16="http://schemas.microsoft.com/office/drawing/2014/main" id="{80F6F9EB-9F98-E747-89E5-9527BDB490FE}"/>
                </a:ext>
              </a:extLst>
            </p:cNvPr>
            <p:cNvSpPr/>
            <p:nvPr/>
          </p:nvSpPr>
          <p:spPr>
            <a:xfrm>
              <a:off x="11270664" y="5664880"/>
              <a:ext cx="0" cy="1367790"/>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p>
          </p:txBody>
        </p:sp>
        <p:sp>
          <p:nvSpPr>
            <p:cNvPr id="17" name="object 14">
              <a:extLst>
                <a:ext uri="{FF2B5EF4-FFF2-40B4-BE49-F238E27FC236}">
                  <a16:creationId xmlns:a16="http://schemas.microsoft.com/office/drawing/2014/main" id="{B36F2233-92DA-7D46-A0DE-85461A5DB1D4}"/>
                </a:ext>
              </a:extLst>
            </p:cNvPr>
            <p:cNvSpPr/>
            <p:nvPr/>
          </p:nvSpPr>
          <p:spPr>
            <a:xfrm>
              <a:off x="15300301"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18" name="object 15">
              <a:extLst>
                <a:ext uri="{FF2B5EF4-FFF2-40B4-BE49-F238E27FC236}">
                  <a16:creationId xmlns:a16="http://schemas.microsoft.com/office/drawing/2014/main" id="{4E2D492C-3EDE-C74B-B549-F35C07EA1682}"/>
                </a:ext>
              </a:extLst>
            </p:cNvPr>
            <p:cNvSpPr/>
            <p:nvPr/>
          </p:nvSpPr>
          <p:spPr>
            <a:xfrm>
              <a:off x="7755302"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19" name="object 16">
              <a:extLst>
                <a:ext uri="{FF2B5EF4-FFF2-40B4-BE49-F238E27FC236}">
                  <a16:creationId xmlns:a16="http://schemas.microsoft.com/office/drawing/2014/main" id="{18DBC867-C47F-654C-B38C-F8DCAC3AE98F}"/>
                </a:ext>
              </a:extLst>
            </p:cNvPr>
            <p:cNvSpPr/>
            <p:nvPr/>
          </p:nvSpPr>
          <p:spPr>
            <a:xfrm>
              <a:off x="15866947" y="5628290"/>
              <a:ext cx="0" cy="1367790"/>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p>
          </p:txBody>
        </p:sp>
        <p:sp>
          <p:nvSpPr>
            <p:cNvPr id="20" name="object 17">
              <a:extLst>
                <a:ext uri="{FF2B5EF4-FFF2-40B4-BE49-F238E27FC236}">
                  <a16:creationId xmlns:a16="http://schemas.microsoft.com/office/drawing/2014/main" id="{DDE6AE74-3EA2-9D4C-B18A-B9485EA57A66}"/>
                </a:ext>
              </a:extLst>
            </p:cNvPr>
            <p:cNvSpPr/>
            <p:nvPr/>
          </p:nvSpPr>
          <p:spPr>
            <a:xfrm>
              <a:off x="15965052" y="4738307"/>
              <a:ext cx="0" cy="1367790"/>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p>
          </p:txBody>
        </p:sp>
        <p:sp>
          <p:nvSpPr>
            <p:cNvPr id="21" name="object 18">
              <a:extLst>
                <a:ext uri="{FF2B5EF4-FFF2-40B4-BE49-F238E27FC236}">
                  <a16:creationId xmlns:a16="http://schemas.microsoft.com/office/drawing/2014/main" id="{A0EAA463-9738-8345-883E-EC969D00DDE2}"/>
                </a:ext>
              </a:extLst>
            </p:cNvPr>
            <p:cNvSpPr/>
            <p:nvPr/>
          </p:nvSpPr>
          <p:spPr>
            <a:xfrm>
              <a:off x="15382035" y="4541066"/>
              <a:ext cx="0" cy="1367790"/>
            </a:xfrm>
            <a:custGeom>
              <a:avLst/>
              <a:gdLst/>
              <a:ahLst/>
              <a:cxnLst/>
              <a:rect l="l" t="t" r="r" b="b"/>
              <a:pathLst>
                <a:path h="1367789">
                  <a:moveTo>
                    <a:pt x="0" y="1367581"/>
                  </a:moveTo>
                  <a:lnTo>
                    <a:pt x="0" y="0"/>
                  </a:lnTo>
                </a:path>
              </a:pathLst>
            </a:custGeom>
            <a:ln w="32742">
              <a:solidFill>
                <a:schemeClr val="accent1"/>
              </a:solidFill>
            </a:ln>
          </p:spPr>
          <p:txBody>
            <a:bodyPr wrap="square" lIns="0" tIns="0" rIns="0" bIns="0" rtlCol="0"/>
            <a:lstStyle/>
            <a:p>
              <a:endParaRPr/>
            </a:p>
          </p:txBody>
        </p:sp>
        <p:sp>
          <p:nvSpPr>
            <p:cNvPr id="22" name="object 19">
              <a:extLst>
                <a:ext uri="{FF2B5EF4-FFF2-40B4-BE49-F238E27FC236}">
                  <a16:creationId xmlns:a16="http://schemas.microsoft.com/office/drawing/2014/main" id="{A134924B-7C79-EB46-95A6-877C3B60E905}"/>
                </a:ext>
              </a:extLst>
            </p:cNvPr>
            <p:cNvSpPr/>
            <p:nvPr/>
          </p:nvSpPr>
          <p:spPr>
            <a:xfrm>
              <a:off x="11695753" y="5422101"/>
              <a:ext cx="0" cy="1367790"/>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p>
          </p:txBody>
        </p:sp>
        <p:sp>
          <p:nvSpPr>
            <p:cNvPr id="23" name="object 20">
              <a:extLst>
                <a:ext uri="{FF2B5EF4-FFF2-40B4-BE49-F238E27FC236}">
                  <a16:creationId xmlns:a16="http://schemas.microsoft.com/office/drawing/2014/main" id="{1EF490C6-E8DA-4542-93EE-30ADD1305A2B}"/>
                </a:ext>
              </a:extLst>
            </p:cNvPr>
            <p:cNvSpPr/>
            <p:nvPr/>
          </p:nvSpPr>
          <p:spPr>
            <a:xfrm>
              <a:off x="11336750" y="4483837"/>
              <a:ext cx="0" cy="1367790"/>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p>
          </p:txBody>
        </p:sp>
        <p:sp>
          <p:nvSpPr>
            <p:cNvPr id="24" name="object 21">
              <a:extLst>
                <a:ext uri="{FF2B5EF4-FFF2-40B4-BE49-F238E27FC236}">
                  <a16:creationId xmlns:a16="http://schemas.microsoft.com/office/drawing/2014/main" id="{68D33E33-5F94-404E-B2BB-FCEC25EBADD3}"/>
                </a:ext>
              </a:extLst>
            </p:cNvPr>
            <p:cNvSpPr/>
            <p:nvPr/>
          </p:nvSpPr>
          <p:spPr>
            <a:xfrm>
              <a:off x="6916374" y="4541066"/>
              <a:ext cx="0" cy="1367790"/>
            </a:xfrm>
            <a:custGeom>
              <a:avLst/>
              <a:gdLst/>
              <a:ahLst/>
              <a:cxnLst/>
              <a:rect l="l" t="t" r="r" b="b"/>
              <a:pathLst>
                <a:path h="1367789">
                  <a:moveTo>
                    <a:pt x="0" y="1367581"/>
                  </a:moveTo>
                  <a:lnTo>
                    <a:pt x="0" y="0"/>
                  </a:lnTo>
                </a:path>
              </a:pathLst>
            </a:custGeom>
            <a:ln w="16072">
              <a:solidFill>
                <a:schemeClr val="accent1"/>
              </a:solidFill>
            </a:ln>
          </p:spPr>
          <p:txBody>
            <a:bodyPr wrap="square" lIns="0" tIns="0" rIns="0" bIns="0" rtlCol="0"/>
            <a:lstStyle/>
            <a:p>
              <a:endParaRPr/>
            </a:p>
          </p:txBody>
        </p:sp>
        <p:sp>
          <p:nvSpPr>
            <p:cNvPr id="25" name="object 22">
              <a:extLst>
                <a:ext uri="{FF2B5EF4-FFF2-40B4-BE49-F238E27FC236}">
                  <a16:creationId xmlns:a16="http://schemas.microsoft.com/office/drawing/2014/main" id="{B9FCFFB0-0094-6448-87C3-0154061E6C27}"/>
                </a:ext>
              </a:extLst>
            </p:cNvPr>
            <p:cNvSpPr/>
            <p:nvPr/>
          </p:nvSpPr>
          <p:spPr>
            <a:xfrm>
              <a:off x="7380410"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26" name="object 23">
              <a:extLst>
                <a:ext uri="{FF2B5EF4-FFF2-40B4-BE49-F238E27FC236}">
                  <a16:creationId xmlns:a16="http://schemas.microsoft.com/office/drawing/2014/main" id="{CF8FCD71-F358-5C4E-934B-2BA8DB2A609C}"/>
                </a:ext>
              </a:extLst>
            </p:cNvPr>
            <p:cNvSpPr/>
            <p:nvPr/>
          </p:nvSpPr>
          <p:spPr>
            <a:xfrm>
              <a:off x="19441053"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27" name="object 24">
              <a:extLst>
                <a:ext uri="{FF2B5EF4-FFF2-40B4-BE49-F238E27FC236}">
                  <a16:creationId xmlns:a16="http://schemas.microsoft.com/office/drawing/2014/main" id="{4D434D3D-7DBC-6742-A8D9-F8B8FC8E1E05}"/>
                </a:ext>
              </a:extLst>
            </p:cNvPr>
            <p:cNvSpPr/>
            <p:nvPr/>
          </p:nvSpPr>
          <p:spPr>
            <a:xfrm>
              <a:off x="6366464"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28" name="object 25">
              <a:extLst>
                <a:ext uri="{FF2B5EF4-FFF2-40B4-BE49-F238E27FC236}">
                  <a16:creationId xmlns:a16="http://schemas.microsoft.com/office/drawing/2014/main" id="{8EA3B669-29FF-324B-8875-96C4B0655102}"/>
                </a:ext>
              </a:extLst>
            </p:cNvPr>
            <p:cNvSpPr/>
            <p:nvPr/>
          </p:nvSpPr>
          <p:spPr>
            <a:xfrm>
              <a:off x="240378"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29" name="object 26">
              <a:extLst>
                <a:ext uri="{FF2B5EF4-FFF2-40B4-BE49-F238E27FC236}">
                  <a16:creationId xmlns:a16="http://schemas.microsoft.com/office/drawing/2014/main" id="{A7AB49EB-807B-EF46-A499-50B61F00A44C}"/>
                </a:ext>
              </a:extLst>
            </p:cNvPr>
            <p:cNvSpPr/>
            <p:nvPr/>
          </p:nvSpPr>
          <p:spPr>
            <a:xfrm>
              <a:off x="240379"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30" name="object 27">
              <a:extLst>
                <a:ext uri="{FF2B5EF4-FFF2-40B4-BE49-F238E27FC236}">
                  <a16:creationId xmlns:a16="http://schemas.microsoft.com/office/drawing/2014/main" id="{D7F997AF-AEF9-2744-936C-FDF7EDD6EF1C}"/>
                </a:ext>
              </a:extLst>
            </p:cNvPr>
            <p:cNvSpPr/>
            <p:nvPr/>
          </p:nvSpPr>
          <p:spPr>
            <a:xfrm>
              <a:off x="5945333" y="4541066"/>
              <a:ext cx="0" cy="1367790"/>
            </a:xfrm>
            <a:custGeom>
              <a:avLst/>
              <a:gdLst/>
              <a:ahLst/>
              <a:cxnLst/>
              <a:rect l="l" t="t" r="r" b="b"/>
              <a:pathLst>
                <a:path h="1367789">
                  <a:moveTo>
                    <a:pt x="0" y="1367581"/>
                  </a:moveTo>
                  <a:lnTo>
                    <a:pt x="0" y="0"/>
                  </a:lnTo>
                </a:path>
              </a:pathLst>
            </a:custGeom>
            <a:ln w="8931">
              <a:solidFill>
                <a:schemeClr val="accent1"/>
              </a:solidFill>
            </a:ln>
          </p:spPr>
          <p:txBody>
            <a:bodyPr wrap="square" lIns="0" tIns="0" rIns="0" bIns="0" rtlCol="0"/>
            <a:lstStyle/>
            <a:p>
              <a:endParaRPr/>
            </a:p>
          </p:txBody>
        </p:sp>
        <p:sp>
          <p:nvSpPr>
            <p:cNvPr id="31" name="object 28">
              <a:extLst>
                <a:ext uri="{FF2B5EF4-FFF2-40B4-BE49-F238E27FC236}">
                  <a16:creationId xmlns:a16="http://schemas.microsoft.com/office/drawing/2014/main" id="{6E991268-9DEC-3849-86EC-C254119BE1B1}"/>
                </a:ext>
              </a:extLst>
            </p:cNvPr>
            <p:cNvSpPr/>
            <p:nvPr/>
          </p:nvSpPr>
          <p:spPr>
            <a:xfrm>
              <a:off x="647602" y="4541066"/>
              <a:ext cx="0" cy="1367790"/>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p>
          </p:txBody>
        </p:sp>
      </p:gr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4779963" y="1731963"/>
            <a:ext cx="1754187" cy="3254375"/>
          </a:xfrm>
          <a:solidFill>
            <a:srgbClr val="FFFFFF"/>
          </a:solidFill>
        </p:spPr>
        <p:txBody>
          <a:bodyPr/>
          <a:lstStyle/>
          <a:p>
            <a:r>
              <a:rPr lang="en-US" dirty="0"/>
              <a:t>CLICK TO ADD PHOTO</a:t>
            </a:r>
          </a:p>
        </p:txBody>
      </p:sp>
      <p:sp>
        <p:nvSpPr>
          <p:cNvPr id="34" name="Picture Placeholder 32">
            <a:extLst>
              <a:ext uri="{FF2B5EF4-FFF2-40B4-BE49-F238E27FC236}">
                <a16:creationId xmlns:a16="http://schemas.microsoft.com/office/drawing/2014/main" id="{9EE5868A-D875-504B-BFAC-08676BF0F86E}"/>
              </a:ext>
            </a:extLst>
          </p:cNvPr>
          <p:cNvSpPr>
            <a:spLocks noGrp="1"/>
          </p:cNvSpPr>
          <p:nvPr>
            <p:ph type="pic" sz="quarter" idx="14" hasCustomPrompt="1"/>
          </p:nvPr>
        </p:nvSpPr>
        <p:spPr>
          <a:xfrm>
            <a:off x="7291515" y="1731963"/>
            <a:ext cx="1754187" cy="3254375"/>
          </a:xfrm>
          <a:solidFill>
            <a:srgbClr val="FFFFFF"/>
          </a:solidFill>
        </p:spPr>
        <p:txBody>
          <a:bodyPr/>
          <a:lstStyle/>
          <a:p>
            <a:r>
              <a:rPr lang="en-US" dirty="0"/>
              <a:t>CLICK TO ADD PHOTO</a:t>
            </a:r>
          </a:p>
        </p:txBody>
      </p:sp>
      <p:sp>
        <p:nvSpPr>
          <p:cNvPr id="35" name="Picture Placeholder 32">
            <a:extLst>
              <a:ext uri="{FF2B5EF4-FFF2-40B4-BE49-F238E27FC236}">
                <a16:creationId xmlns:a16="http://schemas.microsoft.com/office/drawing/2014/main" id="{D6FB1BFA-CB90-4148-93FA-32F819BD9767}"/>
              </a:ext>
            </a:extLst>
          </p:cNvPr>
          <p:cNvSpPr>
            <a:spLocks noGrp="1"/>
          </p:cNvSpPr>
          <p:nvPr>
            <p:ph type="pic" sz="quarter" idx="15" hasCustomPrompt="1"/>
          </p:nvPr>
        </p:nvSpPr>
        <p:spPr>
          <a:xfrm>
            <a:off x="9803067" y="1731963"/>
            <a:ext cx="1754187" cy="3254375"/>
          </a:xfrm>
          <a:solidFill>
            <a:srgbClr val="FFFFFF"/>
          </a:solidFill>
        </p:spPr>
        <p:txBody>
          <a:bodyPr/>
          <a:lstStyle/>
          <a:p>
            <a:r>
              <a:rPr lang="en-US" dirty="0"/>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779963" y="5108946"/>
            <a:ext cx="216947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8" name="Text Placeholder 36">
            <a:extLst>
              <a:ext uri="{FF2B5EF4-FFF2-40B4-BE49-F238E27FC236}">
                <a16:creationId xmlns:a16="http://schemas.microsoft.com/office/drawing/2014/main" id="{1ED53BDF-8FC7-5B41-8852-DA848F467A45}"/>
              </a:ext>
            </a:extLst>
          </p:cNvPr>
          <p:cNvSpPr>
            <a:spLocks noGrp="1"/>
          </p:cNvSpPr>
          <p:nvPr>
            <p:ph type="body" sz="quarter" idx="17" hasCustomPrompt="1"/>
          </p:nvPr>
        </p:nvSpPr>
        <p:spPr>
          <a:xfrm>
            <a:off x="7291515" y="5108946"/>
            <a:ext cx="216947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9" name="Text Placeholder 36">
            <a:extLst>
              <a:ext uri="{FF2B5EF4-FFF2-40B4-BE49-F238E27FC236}">
                <a16:creationId xmlns:a16="http://schemas.microsoft.com/office/drawing/2014/main" id="{E802398C-B22E-8A4E-AD12-4F7A8A973E26}"/>
              </a:ext>
            </a:extLst>
          </p:cNvPr>
          <p:cNvSpPr>
            <a:spLocks noGrp="1"/>
          </p:cNvSpPr>
          <p:nvPr>
            <p:ph type="body" sz="quarter" idx="18" hasCustomPrompt="1"/>
          </p:nvPr>
        </p:nvSpPr>
        <p:spPr>
          <a:xfrm>
            <a:off x="9803067" y="5108946"/>
            <a:ext cx="216947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6" name="Slide Number Placeholder 5">
            <a:extLst>
              <a:ext uri="{FF2B5EF4-FFF2-40B4-BE49-F238E27FC236}">
                <a16:creationId xmlns:a16="http://schemas.microsoft.com/office/drawing/2014/main" id="{9752AA80-7B31-474B-87C3-AD46DD0921E6}"/>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537622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Section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0659" y="2721183"/>
            <a:ext cx="12090683" cy="1602589"/>
          </a:xfrm>
        </p:spPr>
        <p:txBody>
          <a:bodyPr lIns="0" tIns="0" rIns="0" bIns="0">
            <a:noAutofit/>
          </a:bodyPr>
          <a:lstStyle>
            <a:lvl1pPr algn="ctr">
              <a:lnSpc>
                <a:spcPct val="80000"/>
              </a:lnSpc>
              <a:defRPr sz="4400" b="1" i="0" spc="0" baseline="0">
                <a:solidFill>
                  <a:srgbClr val="FFFFFF"/>
                </a:solidFill>
                <a:latin typeface="Obviously Extd Blck" pitchFamily="82" charset="77"/>
              </a:defRPr>
            </a:lvl1pPr>
          </a:lstStyle>
          <a:p>
            <a:r>
              <a:rPr lang="en-US" dirty="0"/>
              <a:t>CLICK TO </a:t>
            </a:r>
            <a:br>
              <a:rPr lang="en-US" dirty="0"/>
            </a:br>
            <a:r>
              <a:rPr lang="en-US" dirty="0"/>
              <a:t>ADD TITLE</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033403" y="1984328"/>
            <a:ext cx="4125195" cy="356684"/>
          </a:xfrm>
        </p:spPr>
        <p:txBody>
          <a:bodyPr lIns="0" tIns="0" rIns="0" bIns="0">
            <a:noAutofit/>
          </a:bodyPr>
          <a:lstStyle>
            <a:lvl1pPr marL="0" indent="0" algn="ctr">
              <a:spcBef>
                <a:spcPts val="0"/>
              </a:spcBef>
              <a:buNone/>
              <a:defRPr sz="1100" b="1" i="0">
                <a:solidFill>
                  <a:srgbClr val="FFFFFF"/>
                </a:solidFill>
                <a:latin typeface="Obviously Wide Semi" pitchFamily="82" charset="77"/>
              </a:defRPr>
            </a:lvl1pPr>
            <a:lvl2pPr marL="11113" indent="0" algn="ctr">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SECTION NUMBER</a:t>
            </a:r>
          </a:p>
        </p:txBody>
      </p:sp>
      <p:grpSp>
        <p:nvGrpSpPr>
          <p:cNvPr id="10" name="Group 9">
            <a:extLst>
              <a:ext uri="{FF2B5EF4-FFF2-40B4-BE49-F238E27FC236}">
                <a16:creationId xmlns:a16="http://schemas.microsoft.com/office/drawing/2014/main" id="{8C327ED3-5712-7548-BB4E-7FA763E24789}"/>
              </a:ext>
            </a:extLst>
          </p:cNvPr>
          <p:cNvGrpSpPr/>
          <p:nvPr userDrawn="1"/>
        </p:nvGrpSpPr>
        <p:grpSpPr>
          <a:xfrm>
            <a:off x="5637151" y="307065"/>
            <a:ext cx="1054452" cy="6343343"/>
            <a:chOff x="5637151" y="307065"/>
            <a:chExt cx="1054452" cy="6343343"/>
          </a:xfrm>
        </p:grpSpPr>
        <p:grpSp>
          <p:nvGrpSpPr>
            <p:cNvPr id="6" name="Group 5">
              <a:extLst>
                <a:ext uri="{FF2B5EF4-FFF2-40B4-BE49-F238E27FC236}">
                  <a16:creationId xmlns:a16="http://schemas.microsoft.com/office/drawing/2014/main" id="{C4BDCFB6-C0E5-2B46-8BC5-A15442E76136}"/>
                </a:ext>
              </a:extLst>
            </p:cNvPr>
            <p:cNvGrpSpPr/>
            <p:nvPr userDrawn="1"/>
          </p:nvGrpSpPr>
          <p:grpSpPr>
            <a:xfrm>
              <a:off x="5637151" y="307065"/>
              <a:ext cx="1054452" cy="97449"/>
              <a:chOff x="5637151" y="307065"/>
              <a:chExt cx="1054452" cy="97449"/>
            </a:xfrm>
          </p:grpSpPr>
          <p:sp>
            <p:nvSpPr>
              <p:cNvPr id="85" name="object 12">
                <a:extLst>
                  <a:ext uri="{FF2B5EF4-FFF2-40B4-BE49-F238E27FC236}">
                    <a16:creationId xmlns:a16="http://schemas.microsoft.com/office/drawing/2014/main" id="{20A0BB2C-305F-2447-A3AD-8BC7CEF7C6EC}"/>
                  </a:ext>
                </a:extLst>
              </p:cNvPr>
              <p:cNvSpPr/>
              <p:nvPr/>
            </p:nvSpPr>
            <p:spPr>
              <a:xfrm rot="16200000" flipV="1">
                <a:off x="5936682" y="7534"/>
                <a:ext cx="0" cy="599062"/>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95" name="object 22">
                <a:extLst>
                  <a:ext uri="{FF2B5EF4-FFF2-40B4-BE49-F238E27FC236}">
                    <a16:creationId xmlns:a16="http://schemas.microsoft.com/office/drawing/2014/main" id="{4A7269EA-1929-F449-90A7-52CEFEA9788A}"/>
                  </a:ext>
                </a:extLst>
              </p:cNvPr>
              <p:cNvSpPr/>
              <p:nvPr/>
            </p:nvSpPr>
            <p:spPr>
              <a:xfrm rot="16200000" flipV="1">
                <a:off x="6392072" y="104983"/>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 name="Group 3">
              <a:extLst>
                <a:ext uri="{FF2B5EF4-FFF2-40B4-BE49-F238E27FC236}">
                  <a16:creationId xmlns:a16="http://schemas.microsoft.com/office/drawing/2014/main" id="{EA763CF8-ED67-7E4D-AD63-D891262541F8}"/>
                </a:ext>
              </a:extLst>
            </p:cNvPr>
            <p:cNvGrpSpPr/>
            <p:nvPr userDrawn="1"/>
          </p:nvGrpSpPr>
          <p:grpSpPr>
            <a:xfrm>
              <a:off x="5637151" y="748531"/>
              <a:ext cx="1054452" cy="111512"/>
              <a:chOff x="5637151" y="748531"/>
              <a:chExt cx="1054452" cy="111512"/>
            </a:xfrm>
          </p:grpSpPr>
          <p:sp>
            <p:nvSpPr>
              <p:cNvPr id="83" name="object 10">
                <a:extLst>
                  <a:ext uri="{FF2B5EF4-FFF2-40B4-BE49-F238E27FC236}">
                    <a16:creationId xmlns:a16="http://schemas.microsoft.com/office/drawing/2014/main" id="{1664A7E9-2AF1-2C41-B567-011C439AD806}"/>
                  </a:ext>
                </a:extLst>
              </p:cNvPr>
              <p:cNvSpPr/>
              <p:nvPr/>
            </p:nvSpPr>
            <p:spPr>
              <a:xfrm rot="16200000" flipV="1">
                <a:off x="5936682" y="449000"/>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3" name="object 22">
                <a:extLst>
                  <a:ext uri="{FF2B5EF4-FFF2-40B4-BE49-F238E27FC236}">
                    <a16:creationId xmlns:a16="http://schemas.microsoft.com/office/drawing/2014/main" id="{1D522858-4C50-BF49-9A8D-7FE0068CEA5D}"/>
                  </a:ext>
                </a:extLst>
              </p:cNvPr>
              <p:cNvSpPr/>
              <p:nvPr userDrawn="1"/>
            </p:nvSpPr>
            <p:spPr>
              <a:xfrm rot="16200000" flipV="1">
                <a:off x="6392072" y="48970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04" name="object 10">
                <a:extLst>
                  <a:ext uri="{FF2B5EF4-FFF2-40B4-BE49-F238E27FC236}">
                    <a16:creationId xmlns:a16="http://schemas.microsoft.com/office/drawing/2014/main" id="{E6ED7C9F-DE60-6142-85FB-84183FBE46A8}"/>
                  </a:ext>
                </a:extLst>
              </p:cNvPr>
              <p:cNvSpPr/>
              <p:nvPr userDrawn="1"/>
            </p:nvSpPr>
            <p:spPr>
              <a:xfrm rot="16200000" flipV="1">
                <a:off x="5936682" y="560512"/>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grpSp>
        <p:grpSp>
          <p:nvGrpSpPr>
            <p:cNvPr id="3" name="Group 2">
              <a:extLst>
                <a:ext uri="{FF2B5EF4-FFF2-40B4-BE49-F238E27FC236}">
                  <a16:creationId xmlns:a16="http://schemas.microsoft.com/office/drawing/2014/main" id="{82315F7F-4505-1E44-B4A9-946D338BB7F2}"/>
                </a:ext>
              </a:extLst>
            </p:cNvPr>
            <p:cNvGrpSpPr/>
            <p:nvPr userDrawn="1"/>
          </p:nvGrpSpPr>
          <p:grpSpPr>
            <a:xfrm>
              <a:off x="5637151" y="1356272"/>
              <a:ext cx="1054452" cy="18398"/>
              <a:chOff x="5637151" y="1356272"/>
              <a:chExt cx="1054452" cy="18398"/>
            </a:xfrm>
          </p:grpSpPr>
          <p:sp>
            <p:nvSpPr>
              <p:cNvPr id="105" name="object 10">
                <a:extLst>
                  <a:ext uri="{FF2B5EF4-FFF2-40B4-BE49-F238E27FC236}">
                    <a16:creationId xmlns:a16="http://schemas.microsoft.com/office/drawing/2014/main" id="{D4EC7CE9-4E7F-F44C-A86E-F5FD5BCB2D51}"/>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6" name="object 22">
                <a:extLst>
                  <a:ext uri="{FF2B5EF4-FFF2-40B4-BE49-F238E27FC236}">
                    <a16:creationId xmlns:a16="http://schemas.microsoft.com/office/drawing/2014/main" id="{28D9D4FF-0CEF-8942-AEEC-8F076767F7ED}"/>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107" name="Group 106">
              <a:extLst>
                <a:ext uri="{FF2B5EF4-FFF2-40B4-BE49-F238E27FC236}">
                  <a16:creationId xmlns:a16="http://schemas.microsoft.com/office/drawing/2014/main" id="{41E81656-5DF7-4440-AEC7-8432B2D8B458}"/>
                </a:ext>
              </a:extLst>
            </p:cNvPr>
            <p:cNvGrpSpPr/>
            <p:nvPr userDrawn="1"/>
          </p:nvGrpSpPr>
          <p:grpSpPr>
            <a:xfrm>
              <a:off x="5637151" y="2332004"/>
              <a:ext cx="1054452" cy="18398"/>
              <a:chOff x="5637151" y="1356272"/>
              <a:chExt cx="1054452" cy="18398"/>
            </a:xfrm>
          </p:grpSpPr>
          <p:sp>
            <p:nvSpPr>
              <p:cNvPr id="108" name="object 10">
                <a:extLst>
                  <a:ext uri="{FF2B5EF4-FFF2-40B4-BE49-F238E27FC236}">
                    <a16:creationId xmlns:a16="http://schemas.microsoft.com/office/drawing/2014/main" id="{FC633C80-931A-6046-A86C-5B3B5E35526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9" name="object 22">
                <a:extLst>
                  <a:ext uri="{FF2B5EF4-FFF2-40B4-BE49-F238E27FC236}">
                    <a16:creationId xmlns:a16="http://schemas.microsoft.com/office/drawing/2014/main" id="{EB37AA53-B39F-5943-A2D7-62C4ED03DF8B}"/>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112" name="object 22">
              <a:extLst>
                <a:ext uri="{FF2B5EF4-FFF2-40B4-BE49-F238E27FC236}">
                  <a16:creationId xmlns:a16="http://schemas.microsoft.com/office/drawing/2014/main" id="{1F96AA9D-F35D-2F40-B381-567D0993ACF9}"/>
                </a:ext>
              </a:extLst>
            </p:cNvPr>
            <p:cNvSpPr/>
            <p:nvPr userDrawn="1"/>
          </p:nvSpPr>
          <p:spPr>
            <a:xfrm rot="16200000" flipV="1">
              <a:off x="5936682" y="244674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113" name="Group 112">
              <a:extLst>
                <a:ext uri="{FF2B5EF4-FFF2-40B4-BE49-F238E27FC236}">
                  <a16:creationId xmlns:a16="http://schemas.microsoft.com/office/drawing/2014/main" id="{BA83DEA0-C7C5-4540-B125-1B8E0449CBC3}"/>
                </a:ext>
              </a:extLst>
            </p:cNvPr>
            <p:cNvGrpSpPr/>
            <p:nvPr userDrawn="1"/>
          </p:nvGrpSpPr>
          <p:grpSpPr>
            <a:xfrm flipH="1">
              <a:off x="5637151" y="4556673"/>
              <a:ext cx="1054452" cy="18398"/>
              <a:chOff x="5637151" y="1356272"/>
              <a:chExt cx="1054452" cy="18398"/>
            </a:xfrm>
          </p:grpSpPr>
          <p:sp>
            <p:nvSpPr>
              <p:cNvPr id="114" name="object 10">
                <a:extLst>
                  <a:ext uri="{FF2B5EF4-FFF2-40B4-BE49-F238E27FC236}">
                    <a16:creationId xmlns:a16="http://schemas.microsoft.com/office/drawing/2014/main" id="{FE776D9C-25DC-9B42-83DB-E2141E9301B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15" name="object 22">
                <a:extLst>
                  <a:ext uri="{FF2B5EF4-FFF2-40B4-BE49-F238E27FC236}">
                    <a16:creationId xmlns:a16="http://schemas.microsoft.com/office/drawing/2014/main" id="{FD80E040-732F-484F-B3F0-95610A60A9D5}"/>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116" name="Group 115">
              <a:extLst>
                <a:ext uri="{FF2B5EF4-FFF2-40B4-BE49-F238E27FC236}">
                  <a16:creationId xmlns:a16="http://schemas.microsoft.com/office/drawing/2014/main" id="{14B2F268-6F98-FF4A-A5EA-AF73A902AC19}"/>
                </a:ext>
              </a:extLst>
            </p:cNvPr>
            <p:cNvGrpSpPr/>
            <p:nvPr userDrawn="1"/>
          </p:nvGrpSpPr>
          <p:grpSpPr>
            <a:xfrm flipH="1">
              <a:off x="5637151" y="5071585"/>
              <a:ext cx="1054452" cy="444171"/>
              <a:chOff x="5637151" y="1285667"/>
              <a:chExt cx="1054452" cy="444171"/>
            </a:xfrm>
          </p:grpSpPr>
          <p:sp>
            <p:nvSpPr>
              <p:cNvPr id="117" name="object 10">
                <a:extLst>
                  <a:ext uri="{FF2B5EF4-FFF2-40B4-BE49-F238E27FC236}">
                    <a16:creationId xmlns:a16="http://schemas.microsoft.com/office/drawing/2014/main" id="{30C5061F-C125-CD43-96D1-11A2BAC617B0}"/>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18" name="object 22">
                <a:extLst>
                  <a:ext uri="{FF2B5EF4-FFF2-40B4-BE49-F238E27FC236}">
                    <a16:creationId xmlns:a16="http://schemas.microsoft.com/office/drawing/2014/main" id="{1A94F29D-7D47-1D49-8452-7CC51903444E}"/>
                  </a:ext>
                </a:extLst>
              </p:cNvPr>
              <p:cNvSpPr/>
              <p:nvPr userDrawn="1"/>
            </p:nvSpPr>
            <p:spPr>
              <a:xfrm rot="16200000" flipV="1">
                <a:off x="6392072" y="986136"/>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19" name="object 10">
                <a:extLst>
                  <a:ext uri="{FF2B5EF4-FFF2-40B4-BE49-F238E27FC236}">
                    <a16:creationId xmlns:a16="http://schemas.microsoft.com/office/drawing/2014/main" id="{F3062388-C474-0145-BD2D-E8A54F753687}"/>
                  </a:ext>
                </a:extLst>
              </p:cNvPr>
              <p:cNvSpPr/>
              <p:nvPr userDrawn="1"/>
            </p:nvSpPr>
            <p:spPr>
              <a:xfrm rot="16200000" flipV="1">
                <a:off x="5936682" y="1430307"/>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20" name="object 22">
                <a:extLst>
                  <a:ext uri="{FF2B5EF4-FFF2-40B4-BE49-F238E27FC236}">
                    <a16:creationId xmlns:a16="http://schemas.microsoft.com/office/drawing/2014/main" id="{20C94855-6E55-F149-A261-755035492EE9}"/>
                  </a:ext>
                </a:extLst>
              </p:cNvPr>
              <p:cNvSpPr/>
              <p:nvPr userDrawn="1"/>
            </p:nvSpPr>
            <p:spPr>
              <a:xfrm rot="16200000" flipV="1">
                <a:off x="6392072" y="1359702"/>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123" name="object 22">
              <a:extLst>
                <a:ext uri="{FF2B5EF4-FFF2-40B4-BE49-F238E27FC236}">
                  <a16:creationId xmlns:a16="http://schemas.microsoft.com/office/drawing/2014/main" id="{ACC052A3-7706-AA41-8350-3167E4D4EF00}"/>
                </a:ext>
              </a:extLst>
            </p:cNvPr>
            <p:cNvSpPr/>
            <p:nvPr userDrawn="1"/>
          </p:nvSpPr>
          <p:spPr>
            <a:xfrm rot="5400000" flipH="1" flipV="1">
              <a:off x="5936682" y="5521587"/>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124" name="Group 123">
              <a:extLst>
                <a:ext uri="{FF2B5EF4-FFF2-40B4-BE49-F238E27FC236}">
                  <a16:creationId xmlns:a16="http://schemas.microsoft.com/office/drawing/2014/main" id="{48AD24F0-48FE-844F-9919-460848199908}"/>
                </a:ext>
              </a:extLst>
            </p:cNvPr>
            <p:cNvGrpSpPr/>
            <p:nvPr userDrawn="1"/>
          </p:nvGrpSpPr>
          <p:grpSpPr>
            <a:xfrm>
              <a:off x="5637151" y="6467844"/>
              <a:ext cx="1039485" cy="182564"/>
              <a:chOff x="5637151" y="1356272"/>
              <a:chExt cx="1039485" cy="182564"/>
            </a:xfrm>
          </p:grpSpPr>
          <p:sp>
            <p:nvSpPr>
              <p:cNvPr id="125" name="object 10">
                <a:extLst>
                  <a:ext uri="{FF2B5EF4-FFF2-40B4-BE49-F238E27FC236}">
                    <a16:creationId xmlns:a16="http://schemas.microsoft.com/office/drawing/2014/main" id="{9A8376C7-3A5F-0045-BC2A-6BE9415D8DF5}"/>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26" name="object 22">
                <a:extLst>
                  <a:ext uri="{FF2B5EF4-FFF2-40B4-BE49-F238E27FC236}">
                    <a16:creationId xmlns:a16="http://schemas.microsoft.com/office/drawing/2014/main" id="{F3B0EB26-764F-D648-83B0-E895796D04F2}"/>
                  </a:ext>
                </a:extLst>
              </p:cNvPr>
              <p:cNvSpPr/>
              <p:nvPr userDrawn="1"/>
            </p:nvSpPr>
            <p:spPr>
              <a:xfrm rot="16200000" flipV="1">
                <a:off x="6377105" y="1239305"/>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sp>
        <p:nvSpPr>
          <p:cNvPr id="127" name="Slide Number Placeholder 5">
            <a:extLst>
              <a:ext uri="{FF2B5EF4-FFF2-40B4-BE49-F238E27FC236}">
                <a16:creationId xmlns:a16="http://schemas.microsoft.com/office/drawing/2014/main" id="{813A4B81-CC46-F94B-A20F-AAF752AC4443}"/>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9051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Section Bold">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0659" y="2721183"/>
            <a:ext cx="12090683" cy="1602589"/>
          </a:xfrm>
        </p:spPr>
        <p:txBody>
          <a:bodyPr lIns="0" tIns="0" rIns="0" bIns="0">
            <a:noAutofit/>
          </a:bodyPr>
          <a:lstStyle>
            <a:lvl1pPr algn="ctr">
              <a:lnSpc>
                <a:spcPct val="80000"/>
              </a:lnSpc>
              <a:defRPr sz="4400" b="1" i="0" spc="0" baseline="0">
                <a:solidFill>
                  <a:srgbClr val="FFFFFF"/>
                </a:solidFill>
                <a:latin typeface="Obviously Extd Blck" pitchFamily="82" charset="77"/>
              </a:defRPr>
            </a:lvl1pPr>
          </a:lstStyle>
          <a:p>
            <a:r>
              <a:rPr lang="en-US" dirty="0"/>
              <a:t>CLICK TO </a:t>
            </a:r>
            <a:br>
              <a:rPr lang="en-US" dirty="0"/>
            </a:br>
            <a:r>
              <a:rPr lang="en-US" dirty="0"/>
              <a:t>ADD TITLE</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033403" y="1984328"/>
            <a:ext cx="4125195" cy="356684"/>
          </a:xfrm>
        </p:spPr>
        <p:txBody>
          <a:bodyPr lIns="0" tIns="0" rIns="0" bIns="0">
            <a:noAutofit/>
          </a:bodyPr>
          <a:lstStyle>
            <a:lvl1pPr marL="0" indent="0" algn="ctr">
              <a:spcBef>
                <a:spcPts val="0"/>
              </a:spcBef>
              <a:buNone/>
              <a:defRPr sz="1100" b="1" i="0">
                <a:solidFill>
                  <a:srgbClr val="FFFFFF"/>
                </a:solidFill>
                <a:latin typeface="Obviously Wide Semi" pitchFamily="82" charset="77"/>
              </a:defRPr>
            </a:lvl1pPr>
            <a:lvl2pPr marL="11113" indent="0" algn="ctr">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SECTION NUMBER</a:t>
            </a:r>
          </a:p>
        </p:txBody>
      </p:sp>
      <p:grpSp>
        <p:nvGrpSpPr>
          <p:cNvPr id="10" name="Group 9">
            <a:extLst>
              <a:ext uri="{FF2B5EF4-FFF2-40B4-BE49-F238E27FC236}">
                <a16:creationId xmlns:a16="http://schemas.microsoft.com/office/drawing/2014/main" id="{8C327ED3-5712-7548-BB4E-7FA763E24789}"/>
              </a:ext>
            </a:extLst>
          </p:cNvPr>
          <p:cNvGrpSpPr/>
          <p:nvPr userDrawn="1"/>
        </p:nvGrpSpPr>
        <p:grpSpPr>
          <a:xfrm>
            <a:off x="5637151" y="307065"/>
            <a:ext cx="1054452" cy="6343343"/>
            <a:chOff x="5637151" y="307065"/>
            <a:chExt cx="1054452" cy="6343343"/>
          </a:xfrm>
        </p:grpSpPr>
        <p:grpSp>
          <p:nvGrpSpPr>
            <p:cNvPr id="6" name="Group 5">
              <a:extLst>
                <a:ext uri="{FF2B5EF4-FFF2-40B4-BE49-F238E27FC236}">
                  <a16:creationId xmlns:a16="http://schemas.microsoft.com/office/drawing/2014/main" id="{C4BDCFB6-C0E5-2B46-8BC5-A15442E76136}"/>
                </a:ext>
              </a:extLst>
            </p:cNvPr>
            <p:cNvGrpSpPr/>
            <p:nvPr userDrawn="1"/>
          </p:nvGrpSpPr>
          <p:grpSpPr>
            <a:xfrm>
              <a:off x="5637151" y="307065"/>
              <a:ext cx="1054452" cy="97449"/>
              <a:chOff x="5637151" y="307065"/>
              <a:chExt cx="1054452" cy="97449"/>
            </a:xfrm>
          </p:grpSpPr>
          <p:sp>
            <p:nvSpPr>
              <p:cNvPr id="85" name="object 12">
                <a:extLst>
                  <a:ext uri="{FF2B5EF4-FFF2-40B4-BE49-F238E27FC236}">
                    <a16:creationId xmlns:a16="http://schemas.microsoft.com/office/drawing/2014/main" id="{20A0BB2C-305F-2447-A3AD-8BC7CEF7C6EC}"/>
                  </a:ext>
                </a:extLst>
              </p:cNvPr>
              <p:cNvSpPr/>
              <p:nvPr/>
            </p:nvSpPr>
            <p:spPr>
              <a:xfrm rot="16200000" flipV="1">
                <a:off x="5936682" y="7534"/>
                <a:ext cx="0" cy="599062"/>
              </a:xfrm>
              <a:custGeom>
                <a:avLst/>
                <a:gdLst/>
                <a:ahLst/>
                <a:cxnLst/>
                <a:rect l="l" t="t" r="r" b="b"/>
                <a:pathLst>
                  <a:path h="1367790">
                    <a:moveTo>
                      <a:pt x="0" y="1367591"/>
                    </a:moveTo>
                    <a:lnTo>
                      <a:pt x="0" y="0"/>
                    </a:lnTo>
                  </a:path>
                </a:pathLst>
              </a:custGeom>
              <a:ln w="33936">
                <a:solidFill>
                  <a:schemeClr val="tx2"/>
                </a:solidFill>
              </a:ln>
            </p:spPr>
            <p:txBody>
              <a:bodyPr wrap="square" lIns="0" tIns="0" rIns="0" bIns="0" rtlCol="0"/>
              <a:lstStyle/>
              <a:p>
                <a:endParaRPr/>
              </a:p>
            </p:txBody>
          </p:sp>
          <p:sp>
            <p:nvSpPr>
              <p:cNvPr id="95" name="object 22">
                <a:extLst>
                  <a:ext uri="{FF2B5EF4-FFF2-40B4-BE49-F238E27FC236}">
                    <a16:creationId xmlns:a16="http://schemas.microsoft.com/office/drawing/2014/main" id="{4A7269EA-1929-F449-90A7-52CEFEA9788A}"/>
                  </a:ext>
                </a:extLst>
              </p:cNvPr>
              <p:cNvSpPr/>
              <p:nvPr/>
            </p:nvSpPr>
            <p:spPr>
              <a:xfrm rot="16200000" flipV="1">
                <a:off x="6392072" y="104983"/>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grpSp>
          <p:nvGrpSpPr>
            <p:cNvPr id="4" name="Group 3">
              <a:extLst>
                <a:ext uri="{FF2B5EF4-FFF2-40B4-BE49-F238E27FC236}">
                  <a16:creationId xmlns:a16="http://schemas.microsoft.com/office/drawing/2014/main" id="{EA763CF8-ED67-7E4D-AD63-D891262541F8}"/>
                </a:ext>
              </a:extLst>
            </p:cNvPr>
            <p:cNvGrpSpPr/>
            <p:nvPr userDrawn="1"/>
          </p:nvGrpSpPr>
          <p:grpSpPr>
            <a:xfrm>
              <a:off x="5637151" y="748531"/>
              <a:ext cx="1054452" cy="111512"/>
              <a:chOff x="5637151" y="748531"/>
              <a:chExt cx="1054452" cy="111512"/>
            </a:xfrm>
          </p:grpSpPr>
          <p:sp>
            <p:nvSpPr>
              <p:cNvPr id="83" name="object 10">
                <a:extLst>
                  <a:ext uri="{FF2B5EF4-FFF2-40B4-BE49-F238E27FC236}">
                    <a16:creationId xmlns:a16="http://schemas.microsoft.com/office/drawing/2014/main" id="{1664A7E9-2AF1-2C41-B567-011C439AD806}"/>
                  </a:ext>
                </a:extLst>
              </p:cNvPr>
              <p:cNvSpPr/>
              <p:nvPr/>
            </p:nvSpPr>
            <p:spPr>
              <a:xfrm rot="16200000" flipV="1">
                <a:off x="5936682" y="449000"/>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03" name="object 22">
                <a:extLst>
                  <a:ext uri="{FF2B5EF4-FFF2-40B4-BE49-F238E27FC236}">
                    <a16:creationId xmlns:a16="http://schemas.microsoft.com/office/drawing/2014/main" id="{1D522858-4C50-BF49-9A8D-7FE0068CEA5D}"/>
                  </a:ext>
                </a:extLst>
              </p:cNvPr>
              <p:cNvSpPr/>
              <p:nvPr userDrawn="1"/>
            </p:nvSpPr>
            <p:spPr>
              <a:xfrm rot="16200000" flipV="1">
                <a:off x="6392072" y="489700"/>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sp>
            <p:nvSpPr>
              <p:cNvPr id="104" name="object 10">
                <a:extLst>
                  <a:ext uri="{FF2B5EF4-FFF2-40B4-BE49-F238E27FC236}">
                    <a16:creationId xmlns:a16="http://schemas.microsoft.com/office/drawing/2014/main" id="{E6ED7C9F-DE60-6142-85FB-84183FBE46A8}"/>
                  </a:ext>
                </a:extLst>
              </p:cNvPr>
              <p:cNvSpPr/>
              <p:nvPr userDrawn="1"/>
            </p:nvSpPr>
            <p:spPr>
              <a:xfrm rot="16200000" flipV="1">
                <a:off x="5936682" y="560512"/>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grpSp>
        <p:grpSp>
          <p:nvGrpSpPr>
            <p:cNvPr id="3" name="Group 2">
              <a:extLst>
                <a:ext uri="{FF2B5EF4-FFF2-40B4-BE49-F238E27FC236}">
                  <a16:creationId xmlns:a16="http://schemas.microsoft.com/office/drawing/2014/main" id="{82315F7F-4505-1E44-B4A9-946D338BB7F2}"/>
                </a:ext>
              </a:extLst>
            </p:cNvPr>
            <p:cNvGrpSpPr/>
            <p:nvPr userDrawn="1"/>
          </p:nvGrpSpPr>
          <p:grpSpPr>
            <a:xfrm>
              <a:off x="5637151" y="1356272"/>
              <a:ext cx="1054452" cy="18398"/>
              <a:chOff x="5637151" y="1356272"/>
              <a:chExt cx="1054452" cy="18398"/>
            </a:xfrm>
          </p:grpSpPr>
          <p:sp>
            <p:nvSpPr>
              <p:cNvPr id="105" name="object 10">
                <a:extLst>
                  <a:ext uri="{FF2B5EF4-FFF2-40B4-BE49-F238E27FC236}">
                    <a16:creationId xmlns:a16="http://schemas.microsoft.com/office/drawing/2014/main" id="{D4EC7CE9-4E7F-F44C-A86E-F5FD5BCB2D51}"/>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06" name="object 22">
                <a:extLst>
                  <a:ext uri="{FF2B5EF4-FFF2-40B4-BE49-F238E27FC236}">
                    <a16:creationId xmlns:a16="http://schemas.microsoft.com/office/drawing/2014/main" id="{28D9D4FF-0CEF-8942-AEEC-8F076767F7ED}"/>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grpSp>
          <p:nvGrpSpPr>
            <p:cNvPr id="107" name="Group 106">
              <a:extLst>
                <a:ext uri="{FF2B5EF4-FFF2-40B4-BE49-F238E27FC236}">
                  <a16:creationId xmlns:a16="http://schemas.microsoft.com/office/drawing/2014/main" id="{41E81656-5DF7-4440-AEC7-8432B2D8B458}"/>
                </a:ext>
              </a:extLst>
            </p:cNvPr>
            <p:cNvGrpSpPr/>
            <p:nvPr userDrawn="1"/>
          </p:nvGrpSpPr>
          <p:grpSpPr>
            <a:xfrm>
              <a:off x="5637151" y="2332004"/>
              <a:ext cx="1054452" cy="18398"/>
              <a:chOff x="5637151" y="1356272"/>
              <a:chExt cx="1054452" cy="18398"/>
            </a:xfrm>
          </p:grpSpPr>
          <p:sp>
            <p:nvSpPr>
              <p:cNvPr id="108" name="object 10">
                <a:extLst>
                  <a:ext uri="{FF2B5EF4-FFF2-40B4-BE49-F238E27FC236}">
                    <a16:creationId xmlns:a16="http://schemas.microsoft.com/office/drawing/2014/main" id="{FC633C80-931A-6046-A86C-5B3B5E35526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09" name="object 22">
                <a:extLst>
                  <a:ext uri="{FF2B5EF4-FFF2-40B4-BE49-F238E27FC236}">
                    <a16:creationId xmlns:a16="http://schemas.microsoft.com/office/drawing/2014/main" id="{EB37AA53-B39F-5943-A2D7-62C4ED03DF8B}"/>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sp>
          <p:nvSpPr>
            <p:cNvPr id="112" name="object 22">
              <a:extLst>
                <a:ext uri="{FF2B5EF4-FFF2-40B4-BE49-F238E27FC236}">
                  <a16:creationId xmlns:a16="http://schemas.microsoft.com/office/drawing/2014/main" id="{1F96AA9D-F35D-2F40-B381-567D0993ACF9}"/>
                </a:ext>
              </a:extLst>
            </p:cNvPr>
            <p:cNvSpPr/>
            <p:nvPr userDrawn="1"/>
          </p:nvSpPr>
          <p:spPr>
            <a:xfrm rot="16200000" flipV="1">
              <a:off x="5936682" y="2446740"/>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nvGrpSpPr>
            <p:cNvPr id="113" name="Group 112">
              <a:extLst>
                <a:ext uri="{FF2B5EF4-FFF2-40B4-BE49-F238E27FC236}">
                  <a16:creationId xmlns:a16="http://schemas.microsoft.com/office/drawing/2014/main" id="{BA83DEA0-C7C5-4540-B125-1B8E0449CBC3}"/>
                </a:ext>
              </a:extLst>
            </p:cNvPr>
            <p:cNvGrpSpPr/>
            <p:nvPr userDrawn="1"/>
          </p:nvGrpSpPr>
          <p:grpSpPr>
            <a:xfrm flipH="1">
              <a:off x="5637151" y="4556673"/>
              <a:ext cx="1054452" cy="18398"/>
              <a:chOff x="5637151" y="1356272"/>
              <a:chExt cx="1054452" cy="18398"/>
            </a:xfrm>
          </p:grpSpPr>
          <p:sp>
            <p:nvSpPr>
              <p:cNvPr id="114" name="object 10">
                <a:extLst>
                  <a:ext uri="{FF2B5EF4-FFF2-40B4-BE49-F238E27FC236}">
                    <a16:creationId xmlns:a16="http://schemas.microsoft.com/office/drawing/2014/main" id="{FE776D9C-25DC-9B42-83DB-E2141E9301B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15" name="object 22">
                <a:extLst>
                  <a:ext uri="{FF2B5EF4-FFF2-40B4-BE49-F238E27FC236}">
                    <a16:creationId xmlns:a16="http://schemas.microsoft.com/office/drawing/2014/main" id="{FD80E040-732F-484F-B3F0-95610A60A9D5}"/>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grpSp>
          <p:nvGrpSpPr>
            <p:cNvPr id="116" name="Group 115">
              <a:extLst>
                <a:ext uri="{FF2B5EF4-FFF2-40B4-BE49-F238E27FC236}">
                  <a16:creationId xmlns:a16="http://schemas.microsoft.com/office/drawing/2014/main" id="{14B2F268-6F98-FF4A-A5EA-AF73A902AC19}"/>
                </a:ext>
              </a:extLst>
            </p:cNvPr>
            <p:cNvGrpSpPr/>
            <p:nvPr userDrawn="1"/>
          </p:nvGrpSpPr>
          <p:grpSpPr>
            <a:xfrm flipH="1">
              <a:off x="5637151" y="5071585"/>
              <a:ext cx="1054452" cy="444171"/>
              <a:chOff x="5637151" y="1285667"/>
              <a:chExt cx="1054452" cy="444171"/>
            </a:xfrm>
          </p:grpSpPr>
          <p:sp>
            <p:nvSpPr>
              <p:cNvPr id="117" name="object 10">
                <a:extLst>
                  <a:ext uri="{FF2B5EF4-FFF2-40B4-BE49-F238E27FC236}">
                    <a16:creationId xmlns:a16="http://schemas.microsoft.com/office/drawing/2014/main" id="{30C5061F-C125-CD43-96D1-11A2BAC617B0}"/>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18" name="object 22">
                <a:extLst>
                  <a:ext uri="{FF2B5EF4-FFF2-40B4-BE49-F238E27FC236}">
                    <a16:creationId xmlns:a16="http://schemas.microsoft.com/office/drawing/2014/main" id="{1A94F29D-7D47-1D49-8452-7CC51903444E}"/>
                  </a:ext>
                </a:extLst>
              </p:cNvPr>
              <p:cNvSpPr/>
              <p:nvPr userDrawn="1"/>
            </p:nvSpPr>
            <p:spPr>
              <a:xfrm rot="16200000" flipV="1">
                <a:off x="6392072" y="986136"/>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sp>
            <p:nvSpPr>
              <p:cNvPr id="119" name="object 10">
                <a:extLst>
                  <a:ext uri="{FF2B5EF4-FFF2-40B4-BE49-F238E27FC236}">
                    <a16:creationId xmlns:a16="http://schemas.microsoft.com/office/drawing/2014/main" id="{F3062388-C474-0145-BD2D-E8A54F753687}"/>
                  </a:ext>
                </a:extLst>
              </p:cNvPr>
              <p:cNvSpPr/>
              <p:nvPr userDrawn="1"/>
            </p:nvSpPr>
            <p:spPr>
              <a:xfrm rot="16200000" flipV="1">
                <a:off x="5936682" y="1430307"/>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20" name="object 22">
                <a:extLst>
                  <a:ext uri="{FF2B5EF4-FFF2-40B4-BE49-F238E27FC236}">
                    <a16:creationId xmlns:a16="http://schemas.microsoft.com/office/drawing/2014/main" id="{20C94855-6E55-F149-A261-755035492EE9}"/>
                  </a:ext>
                </a:extLst>
              </p:cNvPr>
              <p:cNvSpPr/>
              <p:nvPr userDrawn="1"/>
            </p:nvSpPr>
            <p:spPr>
              <a:xfrm rot="16200000" flipV="1">
                <a:off x="6392072" y="1359702"/>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sp>
          <p:nvSpPr>
            <p:cNvPr id="123" name="object 22">
              <a:extLst>
                <a:ext uri="{FF2B5EF4-FFF2-40B4-BE49-F238E27FC236}">
                  <a16:creationId xmlns:a16="http://schemas.microsoft.com/office/drawing/2014/main" id="{ACC052A3-7706-AA41-8350-3167E4D4EF00}"/>
                </a:ext>
              </a:extLst>
            </p:cNvPr>
            <p:cNvSpPr/>
            <p:nvPr userDrawn="1"/>
          </p:nvSpPr>
          <p:spPr>
            <a:xfrm rot="5400000" flipH="1" flipV="1">
              <a:off x="5936682" y="5521587"/>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nvGrpSpPr>
            <p:cNvPr id="124" name="Group 123">
              <a:extLst>
                <a:ext uri="{FF2B5EF4-FFF2-40B4-BE49-F238E27FC236}">
                  <a16:creationId xmlns:a16="http://schemas.microsoft.com/office/drawing/2014/main" id="{48AD24F0-48FE-844F-9919-460848199908}"/>
                </a:ext>
              </a:extLst>
            </p:cNvPr>
            <p:cNvGrpSpPr/>
            <p:nvPr userDrawn="1"/>
          </p:nvGrpSpPr>
          <p:grpSpPr>
            <a:xfrm>
              <a:off x="5637151" y="6467844"/>
              <a:ext cx="1039485" cy="182564"/>
              <a:chOff x="5637151" y="1356272"/>
              <a:chExt cx="1039485" cy="182564"/>
            </a:xfrm>
          </p:grpSpPr>
          <p:sp>
            <p:nvSpPr>
              <p:cNvPr id="125" name="object 10">
                <a:extLst>
                  <a:ext uri="{FF2B5EF4-FFF2-40B4-BE49-F238E27FC236}">
                    <a16:creationId xmlns:a16="http://schemas.microsoft.com/office/drawing/2014/main" id="{9A8376C7-3A5F-0045-BC2A-6BE9415D8DF5}"/>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26" name="object 22">
                <a:extLst>
                  <a:ext uri="{FF2B5EF4-FFF2-40B4-BE49-F238E27FC236}">
                    <a16:creationId xmlns:a16="http://schemas.microsoft.com/office/drawing/2014/main" id="{F3B0EB26-764F-D648-83B0-E895796D04F2}"/>
                  </a:ext>
                </a:extLst>
              </p:cNvPr>
              <p:cNvSpPr/>
              <p:nvPr userDrawn="1"/>
            </p:nvSpPr>
            <p:spPr>
              <a:xfrm rot="16200000" flipV="1">
                <a:off x="6377105" y="1239305"/>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grpSp>
      <p:sp>
        <p:nvSpPr>
          <p:cNvPr id="35" name="Slide Number Placeholder 5">
            <a:extLst>
              <a:ext uri="{FF2B5EF4-FFF2-40B4-BE49-F238E27FC236}">
                <a16:creationId xmlns:a16="http://schemas.microsoft.com/office/drawing/2014/main" id="{78A0251E-E929-4449-AC90-A2E9CBD31DCB}"/>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663661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Section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720507" y="3305975"/>
            <a:ext cx="4125194" cy="691868"/>
          </a:xfrm>
        </p:spPr>
        <p:txBody>
          <a:bodyPr lIns="0" tIns="0" rIns="0" bIns="0" anchor="t" anchorCtr="0">
            <a:noAutofit/>
          </a:bodyPr>
          <a:lstStyle>
            <a:lvl1pPr algn="l">
              <a:lnSpc>
                <a:spcPct val="90000"/>
              </a:lnSpc>
              <a:defRPr sz="1800" b="1" i="1" spc="100" baseline="0">
                <a:solidFill>
                  <a:srgbClr val="FFFFFF"/>
                </a:solidFill>
                <a:latin typeface="Obviously Extd Blck" pitchFamily="82" charset="77"/>
              </a:defRPr>
            </a:lvl1pPr>
          </a:lstStyle>
          <a:p>
            <a:r>
              <a:rPr lang="en-US" dirty="0"/>
              <a:t>CLICK TO </a:t>
            </a:r>
            <a:br>
              <a:rPr lang="en-US" dirty="0"/>
            </a:br>
            <a:r>
              <a:rPr lang="en-US" dirty="0"/>
              <a:t>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720507" y="3027918"/>
            <a:ext cx="4125195" cy="299324"/>
          </a:xfrm>
        </p:spPr>
        <p:txBody>
          <a:bodyPr lIns="0" tIns="0" rIns="0" bIns="0">
            <a:noAutofit/>
          </a:bodyPr>
          <a:lstStyle>
            <a:lvl1pPr marL="0" indent="0">
              <a:buNone/>
              <a:defRPr sz="1600" b="1" i="1" spc="100" baseline="0">
                <a:solidFill>
                  <a:srgbClr val="FFFFFF"/>
                </a:solidFill>
                <a:latin typeface="Obviously Wide Lght" pitchFamily="82" charset="77"/>
              </a:defRPr>
            </a:lvl1pPr>
          </a:lstStyle>
          <a:p>
            <a:pPr lvl="0"/>
            <a:r>
              <a:rPr lang="en-US" dirty="0"/>
              <a:t>CLICK TO ADD SECTION #</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grpSp>
        <p:nvGrpSpPr>
          <p:cNvPr id="17" name="Group 16">
            <a:extLst>
              <a:ext uri="{FF2B5EF4-FFF2-40B4-BE49-F238E27FC236}">
                <a16:creationId xmlns:a16="http://schemas.microsoft.com/office/drawing/2014/main" id="{E0109C4A-0026-6F48-A51B-736C8445B013}"/>
              </a:ext>
            </a:extLst>
          </p:cNvPr>
          <p:cNvGrpSpPr/>
          <p:nvPr userDrawn="1"/>
        </p:nvGrpSpPr>
        <p:grpSpPr>
          <a:xfrm>
            <a:off x="-308344" y="1"/>
            <a:ext cx="2289125" cy="6858000"/>
            <a:chOff x="-350874" y="1"/>
            <a:chExt cx="2331655" cy="7767048"/>
          </a:xfrm>
        </p:grpSpPr>
        <p:sp>
          <p:nvSpPr>
            <p:cNvPr id="45" name="object 4">
              <a:extLst>
                <a:ext uri="{FF2B5EF4-FFF2-40B4-BE49-F238E27FC236}">
                  <a16:creationId xmlns:a16="http://schemas.microsoft.com/office/drawing/2014/main" id="{E79BFA78-D8DB-7040-B376-D6CB77221E9C}"/>
                </a:ext>
              </a:extLst>
            </p:cNvPr>
            <p:cNvSpPr/>
            <p:nvPr/>
          </p:nvSpPr>
          <p:spPr>
            <a:xfrm>
              <a:off x="-350874" y="3883525"/>
              <a:ext cx="839846" cy="0"/>
            </a:xfrm>
            <a:custGeom>
              <a:avLst/>
              <a:gdLst/>
              <a:ahLst/>
              <a:cxnLst/>
              <a:rect l="l" t="t" r="r" b="b"/>
              <a:pathLst>
                <a:path w="1183640">
                  <a:moveTo>
                    <a:pt x="0" y="0"/>
                  </a:moveTo>
                  <a:lnTo>
                    <a:pt x="1183319" y="0"/>
                  </a:lnTo>
                </a:path>
              </a:pathLst>
            </a:custGeom>
            <a:ln w="19050">
              <a:solidFill>
                <a:srgbClr val="FFFFFF"/>
              </a:solidFill>
            </a:ln>
          </p:spPr>
          <p:txBody>
            <a:bodyPr wrap="square" lIns="0" tIns="0" rIns="0" bIns="0" rtlCol="0"/>
            <a:lstStyle/>
            <a:p>
              <a:endParaRPr/>
            </a:p>
          </p:txBody>
        </p:sp>
        <p:grpSp>
          <p:nvGrpSpPr>
            <p:cNvPr id="16" name="Group 15">
              <a:extLst>
                <a:ext uri="{FF2B5EF4-FFF2-40B4-BE49-F238E27FC236}">
                  <a16:creationId xmlns:a16="http://schemas.microsoft.com/office/drawing/2014/main" id="{A51CB8F4-3FA3-E649-BC8A-DFF476EC8219}"/>
                </a:ext>
              </a:extLst>
            </p:cNvPr>
            <p:cNvGrpSpPr/>
            <p:nvPr userDrawn="1"/>
          </p:nvGrpSpPr>
          <p:grpSpPr>
            <a:xfrm>
              <a:off x="-350874" y="1"/>
              <a:ext cx="2331655" cy="3180687"/>
              <a:chOff x="-343367" y="1"/>
              <a:chExt cx="2331655" cy="3180687"/>
            </a:xfrm>
          </p:grpSpPr>
          <p:sp>
            <p:nvSpPr>
              <p:cNvPr id="44" name="object 3">
                <a:extLst>
                  <a:ext uri="{FF2B5EF4-FFF2-40B4-BE49-F238E27FC236}">
                    <a16:creationId xmlns:a16="http://schemas.microsoft.com/office/drawing/2014/main" id="{C4A32115-CFBA-AE47-8B60-517628AC4D65}"/>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47" name="object 6">
                <a:extLst>
                  <a:ext uri="{FF2B5EF4-FFF2-40B4-BE49-F238E27FC236}">
                    <a16:creationId xmlns:a16="http://schemas.microsoft.com/office/drawing/2014/main" id="{60B3994B-3367-E24D-9A1A-D7B937EF96F3}"/>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nvGrpSpPr>
            <p:cNvPr id="49" name="Group 48">
              <a:extLst>
                <a:ext uri="{FF2B5EF4-FFF2-40B4-BE49-F238E27FC236}">
                  <a16:creationId xmlns:a16="http://schemas.microsoft.com/office/drawing/2014/main" id="{271C63C7-FCE5-1545-B0EF-5DC7B4212645}"/>
                </a:ext>
              </a:extLst>
            </p:cNvPr>
            <p:cNvGrpSpPr/>
            <p:nvPr userDrawn="1"/>
          </p:nvGrpSpPr>
          <p:grpSpPr>
            <a:xfrm flipV="1">
              <a:off x="-350874" y="4586362"/>
              <a:ext cx="2331655" cy="3180687"/>
              <a:chOff x="-343367" y="1"/>
              <a:chExt cx="2331655" cy="3180687"/>
            </a:xfrm>
          </p:grpSpPr>
          <p:sp>
            <p:nvSpPr>
              <p:cNvPr id="50" name="object 3">
                <a:extLst>
                  <a:ext uri="{FF2B5EF4-FFF2-40B4-BE49-F238E27FC236}">
                    <a16:creationId xmlns:a16="http://schemas.microsoft.com/office/drawing/2014/main" id="{A6DBB7D7-455F-064E-879A-DC53EC3E860F}"/>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51" name="object 6">
                <a:extLst>
                  <a:ext uri="{FF2B5EF4-FFF2-40B4-BE49-F238E27FC236}">
                    <a16:creationId xmlns:a16="http://schemas.microsoft.com/office/drawing/2014/main" id="{18AE461D-02F8-EA48-87CE-6DE637A39858}"/>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4997931" y="1381065"/>
            <a:ext cx="5305425" cy="2914483"/>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1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Level 1. Click to add text. Click to add text. Click to add text. Click to add text. Click to add text. Click to add text. Click to add text. Click to add text. Click to add text. </a:t>
            </a:r>
          </a:p>
          <a:p>
            <a:pPr lvl="1"/>
            <a:r>
              <a:rPr lang="en-US" dirty="0"/>
              <a:t>Level 2.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text. </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section items: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Section Item | Section Item | Section Item</a:t>
            </a:r>
            <a:br>
              <a:rPr lang="en-US" dirty="0"/>
            </a:br>
            <a:r>
              <a:rPr lang="en-US" dirty="0"/>
              <a:t>Section Item | Section Item </a:t>
            </a:r>
          </a:p>
        </p:txBody>
      </p:sp>
    </p:spTree>
    <p:extLst>
      <p:ext uri="{BB962C8B-B14F-4D97-AF65-F5344CB8AC3E}">
        <p14:creationId xmlns:p14="http://schemas.microsoft.com/office/powerpoint/2010/main" val="1239356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theme" Target="../theme/theme2.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976EA-7C62-434D-9462-7BB6E9BEF6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0F4E61-99CE-5145-A3A8-8F49304CCE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7D438C8-C7E9-D044-BBBB-A02BA196269A}"/>
              </a:ext>
            </a:extLst>
          </p:cNvPr>
          <p:cNvSpPr>
            <a:spLocks noGrp="1"/>
          </p:cNvSpPr>
          <p:nvPr>
            <p:ph type="sldNum" sz="quarter" idx="4"/>
          </p:nvPr>
        </p:nvSpPr>
        <p:spPr>
          <a:xfrm>
            <a:off x="9310571" y="6397178"/>
            <a:ext cx="2743200" cy="365125"/>
          </a:xfrm>
          <a:prstGeom prst="rect">
            <a:avLst/>
          </a:prstGeom>
        </p:spPr>
        <p:txBody>
          <a:bodyPr vert="horz" lIns="91440" tIns="45720" rIns="91440" bIns="45720" rtlCol="0" anchor="ctr"/>
          <a:lstStyle>
            <a:lvl1pPr algn="r">
              <a:defRPr sz="1200" b="1" i="0">
                <a:solidFill>
                  <a:schemeClr val="tx1">
                    <a:tint val="75000"/>
                  </a:schemeClr>
                </a:solidFill>
                <a:latin typeface="Gentona Book" pitchFamily="2" charset="77"/>
              </a:defRPr>
            </a:lvl1pPr>
          </a:lstStyle>
          <a:p>
            <a:fld id="{56B21313-48D6-BF45-9C7F-8CB603AB36D7}" type="slidenum">
              <a:rPr lang="en-US" smtClean="0"/>
              <a:pPr/>
              <a:t>‹#›</a:t>
            </a:fld>
            <a:endParaRPr lang="en-US"/>
          </a:p>
        </p:txBody>
      </p:sp>
    </p:spTree>
    <p:extLst>
      <p:ext uri="{BB962C8B-B14F-4D97-AF65-F5344CB8AC3E}">
        <p14:creationId xmlns:p14="http://schemas.microsoft.com/office/powerpoint/2010/main" val="3611215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3" r:id="rId4"/>
    <p:sldLayoutId id="2147483662" r:id="rId5"/>
    <p:sldLayoutId id="2147483661" r:id="rId6"/>
    <p:sldLayoutId id="2147483664" r:id="rId7"/>
    <p:sldLayoutId id="2147483665" r:id="rId8"/>
    <p:sldLayoutId id="2147483666" r:id="rId9"/>
    <p:sldLayoutId id="2147483667" r:id="rId10"/>
    <p:sldLayoutId id="2147483699" r:id="rId11"/>
    <p:sldLayoutId id="2147483752" r:id="rId12"/>
    <p:sldLayoutId id="2147483751" r:id="rId13"/>
    <p:sldLayoutId id="2147483753" r:id="rId14"/>
    <p:sldLayoutId id="2147483668" r:id="rId15"/>
    <p:sldLayoutId id="2147483697" r:id="rId16"/>
    <p:sldLayoutId id="2147483669" r:id="rId17"/>
    <p:sldLayoutId id="2147483670" r:id="rId18"/>
    <p:sldLayoutId id="2147483695" r:id="rId19"/>
    <p:sldLayoutId id="2147483681" r:id="rId20"/>
    <p:sldLayoutId id="2147483698" r:id="rId21"/>
    <p:sldLayoutId id="2147483682" r:id="rId22"/>
    <p:sldLayoutId id="2147483683" r:id="rId23"/>
    <p:sldLayoutId id="2147483696" r:id="rId24"/>
  </p:sldLayoutIdLst>
  <p:txStyles>
    <p:titleStyle>
      <a:lvl1pPr algn="l" defTabSz="914400" rtl="0" eaLnBrk="1" latinLnBrk="0" hangingPunct="1">
        <a:lnSpc>
          <a:spcPct val="90000"/>
        </a:lnSpc>
        <a:spcBef>
          <a:spcPct val="0"/>
        </a:spcBef>
        <a:buNone/>
        <a:defRPr sz="4400" b="0" i="0" kern="1200">
          <a:solidFill>
            <a:schemeClr val="tx1"/>
          </a:solidFill>
          <a:latin typeface="Gentona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ntona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ntona Med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ntona Med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ntona Med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ntona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976EA-7C62-434D-9462-7BB6E9BEF6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0F4E61-99CE-5145-A3A8-8F49304CCE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7D438C8-C7E9-D044-BBBB-A02BA196269A}"/>
              </a:ext>
            </a:extLst>
          </p:cNvPr>
          <p:cNvSpPr>
            <a:spLocks noGrp="1"/>
          </p:cNvSpPr>
          <p:nvPr>
            <p:ph type="sldNum" sz="quarter" idx="4"/>
          </p:nvPr>
        </p:nvSpPr>
        <p:spPr>
          <a:xfrm>
            <a:off x="9310571" y="6397178"/>
            <a:ext cx="2743200" cy="365125"/>
          </a:xfrm>
          <a:prstGeom prst="rect">
            <a:avLst/>
          </a:prstGeom>
        </p:spPr>
        <p:txBody>
          <a:bodyPr vert="horz" lIns="91440" tIns="45720" rIns="91440" bIns="45720" rtlCol="0" anchor="ctr"/>
          <a:lstStyle>
            <a:lvl1pPr algn="r">
              <a:defRPr sz="1200" b="1" i="0">
                <a:solidFill>
                  <a:schemeClr val="tx1">
                    <a:tint val="75000"/>
                  </a:schemeClr>
                </a:solidFill>
                <a:latin typeface="Gentona Book" pitchFamily="2" charset="77"/>
              </a:defRPr>
            </a:lvl1pPr>
          </a:lstStyle>
          <a:p>
            <a:fld id="{56B21313-48D6-BF45-9C7F-8CB603AB36D7}" type="slidenum">
              <a:rPr lang="en-US" smtClean="0"/>
              <a:pPr/>
              <a:t>‹#›</a:t>
            </a:fld>
            <a:endParaRPr lang="en-US"/>
          </a:p>
        </p:txBody>
      </p:sp>
    </p:spTree>
    <p:extLst>
      <p:ext uri="{BB962C8B-B14F-4D97-AF65-F5344CB8AC3E}">
        <p14:creationId xmlns:p14="http://schemas.microsoft.com/office/powerpoint/2010/main" val="2338802340"/>
      </p:ext>
    </p:extLst>
  </p:cSld>
  <p:clrMap bg1="lt1" tx1="dk1" bg2="lt2" tx2="dk2" accent1="accent1" accent2="accent2" accent3="accent3" accent4="accent4" accent5="accent5" accent6="accent6" hlink="hlink" folHlink="folHlink"/>
  <p:sldLayoutIdLst>
    <p:sldLayoutId id="2147483703" r:id="rId1"/>
    <p:sldLayoutId id="2147483744" r:id="rId2"/>
    <p:sldLayoutId id="2147483743" r:id="rId3"/>
    <p:sldLayoutId id="2147483745" r:id="rId4"/>
    <p:sldLayoutId id="2147483712" r:id="rId5"/>
    <p:sldLayoutId id="2147483713" r:id="rId6"/>
    <p:sldLayoutId id="2147483714" r:id="rId7"/>
    <p:sldLayoutId id="2147483717" r:id="rId8"/>
    <p:sldLayoutId id="2147483746" r:id="rId9"/>
    <p:sldLayoutId id="2147483754" r:id="rId10"/>
    <p:sldLayoutId id="2147483755" r:id="rId11"/>
    <p:sldLayoutId id="2147483756" r:id="rId12"/>
    <p:sldLayoutId id="2147483757" r:id="rId13"/>
    <p:sldLayoutId id="2147483722" r:id="rId14"/>
    <p:sldLayoutId id="2147483726" r:id="rId15"/>
    <p:sldLayoutId id="2147483730" r:id="rId16"/>
    <p:sldLayoutId id="2147483738" r:id="rId17"/>
    <p:sldLayoutId id="2147483747" r:id="rId18"/>
    <p:sldLayoutId id="2147483724" r:id="rId19"/>
    <p:sldLayoutId id="2147483728" r:id="rId20"/>
    <p:sldLayoutId id="2147483732" r:id="rId21"/>
    <p:sldLayoutId id="2147483748" r:id="rId22"/>
    <p:sldLayoutId id="2147483740" r:id="rId23"/>
  </p:sldLayoutIdLst>
  <p:txStyles>
    <p:titleStyle>
      <a:lvl1pPr algn="l" defTabSz="914400" rtl="0" eaLnBrk="1" latinLnBrk="0" hangingPunct="1">
        <a:lnSpc>
          <a:spcPct val="90000"/>
        </a:lnSpc>
        <a:spcBef>
          <a:spcPct val="0"/>
        </a:spcBef>
        <a:buNone/>
        <a:defRPr sz="4400" b="0" i="0" kern="1200">
          <a:solidFill>
            <a:schemeClr val="tx1"/>
          </a:solidFill>
          <a:latin typeface="Gentona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ntona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ntona Med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ntona Med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ntona Med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ntona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21203"/>
          <a:stretch/>
        </p:blipFill>
        <p:spPr>
          <a:xfrm>
            <a:off x="-4977" y="8164"/>
            <a:ext cx="12191532" cy="5249636"/>
          </a:xfrm>
          <a:prstGeom prst="rect">
            <a:avLst/>
          </a:prstGeom>
        </p:spPr>
      </p:pic>
      <p:sp>
        <p:nvSpPr>
          <p:cNvPr id="7" name="object 4">
            <a:extLst>
              <a:ext uri="{FF2B5EF4-FFF2-40B4-BE49-F238E27FC236}">
                <a16:creationId xmlns:a16="http://schemas.microsoft.com/office/drawing/2014/main" id="{288F5B59-5774-3C4D-9A65-4FBD5F5E13A3}"/>
              </a:ext>
            </a:extLst>
          </p:cNvPr>
          <p:cNvSpPr/>
          <p:nvPr/>
        </p:nvSpPr>
        <p:spPr>
          <a:xfrm>
            <a:off x="1" y="2261508"/>
            <a:ext cx="12186553" cy="1787978"/>
          </a:xfrm>
          <a:custGeom>
            <a:avLst/>
            <a:gdLst/>
            <a:ahLst/>
            <a:cxnLst/>
            <a:rect l="l" t="t" r="r" b="b"/>
            <a:pathLst>
              <a:path w="15656560" h="3229609">
                <a:moveTo>
                  <a:pt x="15656067" y="0"/>
                </a:moveTo>
                <a:lnTo>
                  <a:pt x="0" y="0"/>
                </a:lnTo>
                <a:lnTo>
                  <a:pt x="0" y="3229221"/>
                </a:lnTo>
                <a:lnTo>
                  <a:pt x="15656067" y="3229221"/>
                </a:lnTo>
                <a:lnTo>
                  <a:pt x="15656067" y="0"/>
                </a:lnTo>
                <a:close/>
              </a:path>
            </a:pathLst>
          </a:custGeom>
          <a:solidFill>
            <a:srgbClr val="231F20">
              <a:alpha val="59000"/>
            </a:srgbClr>
          </a:solidFill>
        </p:spPr>
        <p:txBody>
          <a:bodyPr wrap="square" lIns="0" tIns="0" rIns="0" bIns="0" rtlCol="0"/>
          <a:lstStyle/>
          <a:p>
            <a:endParaRPr dirty="0"/>
          </a:p>
        </p:txBody>
      </p:sp>
      <p:sp>
        <p:nvSpPr>
          <p:cNvPr id="2" name="Title 1">
            <a:extLst>
              <a:ext uri="{FF2B5EF4-FFF2-40B4-BE49-F238E27FC236}">
                <a16:creationId xmlns:a16="http://schemas.microsoft.com/office/drawing/2014/main" id="{0A81EDEF-C1C6-1B46-BEC0-43553FA07E66}"/>
              </a:ext>
            </a:extLst>
          </p:cNvPr>
          <p:cNvSpPr>
            <a:spLocks noGrp="1"/>
          </p:cNvSpPr>
          <p:nvPr>
            <p:ph type="title"/>
          </p:nvPr>
        </p:nvSpPr>
        <p:spPr/>
        <p:txBody>
          <a:bodyPr/>
          <a:lstStyle/>
          <a:p>
            <a:r>
              <a:rPr lang="en-US" dirty="0"/>
              <a:t>UF in Japan</a:t>
            </a:r>
            <a:br>
              <a:rPr lang="en-US" dirty="0"/>
            </a:br>
            <a:r>
              <a:rPr lang="en-US" sz="2400" dirty="0"/>
              <a:t>Study Abroad</a:t>
            </a:r>
          </a:p>
        </p:txBody>
      </p:sp>
      <p:sp>
        <p:nvSpPr>
          <p:cNvPr id="3" name="Content Placeholder 2">
            <a:extLst>
              <a:ext uri="{FF2B5EF4-FFF2-40B4-BE49-F238E27FC236}">
                <a16:creationId xmlns:a16="http://schemas.microsoft.com/office/drawing/2014/main" id="{9C66BEF5-E3B3-E14D-9126-84CC39DCBD0E}"/>
              </a:ext>
            </a:extLst>
          </p:cNvPr>
          <p:cNvSpPr>
            <a:spLocks noGrp="1"/>
          </p:cNvSpPr>
          <p:nvPr>
            <p:ph sz="quarter" idx="10"/>
          </p:nvPr>
        </p:nvSpPr>
        <p:spPr/>
        <p:txBody>
          <a:bodyPr/>
          <a:lstStyle/>
          <a:p>
            <a:r>
              <a:rPr lang="en-US" dirty="0"/>
              <a:t>Immerse Yourself in the Culture and Explore the Eastern Approach to the Built Environment</a:t>
            </a:r>
          </a:p>
        </p:txBody>
      </p:sp>
      <p:sp>
        <p:nvSpPr>
          <p:cNvPr id="4" name="Content Placeholder 3">
            <a:extLst>
              <a:ext uri="{FF2B5EF4-FFF2-40B4-BE49-F238E27FC236}">
                <a16:creationId xmlns:a16="http://schemas.microsoft.com/office/drawing/2014/main" id="{D28BF05A-3A13-844E-8482-6D5CAE6ADBBF}"/>
              </a:ext>
            </a:extLst>
          </p:cNvPr>
          <p:cNvSpPr>
            <a:spLocks noGrp="1"/>
          </p:cNvSpPr>
          <p:nvPr>
            <p:ph sz="quarter" idx="11"/>
          </p:nvPr>
        </p:nvSpPr>
        <p:spPr>
          <a:xfrm>
            <a:off x="0" y="5270568"/>
            <a:ext cx="5544252" cy="1619895"/>
          </a:xfrm>
        </p:spPr>
        <p:txBody>
          <a:bodyPr/>
          <a:lstStyle/>
          <a:p>
            <a:r>
              <a:rPr lang="en-US" dirty="0"/>
              <a:t>Faculty-Led Study Abroad</a:t>
            </a:r>
          </a:p>
          <a:p>
            <a:r>
              <a:rPr lang="en-US" dirty="0"/>
              <a:t>Locations: Tokyo, Nagoya, Osaka, and Kyoto</a:t>
            </a:r>
          </a:p>
          <a:p>
            <a:r>
              <a:rPr lang="en-US" dirty="0"/>
              <a:t>Japanese Proficiency Not Required</a:t>
            </a:r>
          </a:p>
          <a:p>
            <a:r>
              <a:rPr lang="en-US" dirty="0"/>
              <a:t>Dates: May 5 – 19, 2025</a:t>
            </a:r>
          </a:p>
          <a:p>
            <a:endParaRPr lang="en-US" dirty="0"/>
          </a:p>
        </p:txBody>
      </p:sp>
      <p:sp>
        <p:nvSpPr>
          <p:cNvPr id="5" name="Content Placeholder 4">
            <a:extLst>
              <a:ext uri="{FF2B5EF4-FFF2-40B4-BE49-F238E27FC236}">
                <a16:creationId xmlns:a16="http://schemas.microsoft.com/office/drawing/2014/main" id="{20332AED-5B55-414D-8E92-2F922FB6AC06}"/>
              </a:ext>
            </a:extLst>
          </p:cNvPr>
          <p:cNvSpPr>
            <a:spLocks noGrp="1"/>
          </p:cNvSpPr>
          <p:nvPr>
            <p:ph sz="quarter" idx="12"/>
          </p:nvPr>
        </p:nvSpPr>
        <p:spPr>
          <a:xfrm>
            <a:off x="6647749" y="5466512"/>
            <a:ext cx="5544252" cy="1032262"/>
          </a:xfrm>
        </p:spPr>
        <p:txBody>
          <a:bodyPr/>
          <a:lstStyle/>
          <a:p>
            <a:r>
              <a:rPr lang="en-US" dirty="0"/>
              <a:t>For more information contact:</a:t>
            </a:r>
          </a:p>
          <a:p>
            <a:r>
              <a:rPr lang="en-US" dirty="0"/>
              <a:t>Dr. Walters or Sullivan</a:t>
            </a:r>
          </a:p>
          <a:p>
            <a:r>
              <a:rPr lang="en-US" dirty="0"/>
              <a:t>rwalters@ufl.edu</a:t>
            </a:r>
          </a:p>
        </p:txBody>
      </p:sp>
    </p:spTree>
    <p:extLst>
      <p:ext uri="{BB962C8B-B14F-4D97-AF65-F5344CB8AC3E}">
        <p14:creationId xmlns:p14="http://schemas.microsoft.com/office/powerpoint/2010/main" val="3633846520"/>
      </p:ext>
    </p:extLst>
  </p:cSld>
  <p:clrMapOvr>
    <a:masterClrMapping/>
  </p:clrMapOvr>
</p:sld>
</file>

<file path=ppt/theme/theme1.xml><?xml version="1.0" encoding="utf-8"?>
<a:theme xmlns:a="http://schemas.openxmlformats.org/drawingml/2006/main" name="Bold Momentum">
  <a:themeElements>
    <a:clrScheme name="MOMENTUM 1">
      <a:dk1>
        <a:srgbClr val="000000"/>
      </a:dk1>
      <a:lt1>
        <a:srgbClr val="FFFFFF"/>
      </a:lt1>
      <a:dk2>
        <a:srgbClr val="002657"/>
      </a:dk2>
      <a:lt2>
        <a:srgbClr val="C7C9C8"/>
      </a:lt2>
      <a:accent1>
        <a:srgbClr val="FA4616"/>
      </a:accent1>
      <a:accent2>
        <a:srgbClr val="0020A5"/>
      </a:accent2>
      <a:accent3>
        <a:srgbClr val="F2A900"/>
      </a:accent3>
      <a:accent4>
        <a:srgbClr val="228848"/>
      </a:accent4>
      <a:accent5>
        <a:srgbClr val="692A60"/>
      </a:accent5>
      <a:accent6>
        <a:srgbClr val="D32737"/>
      </a:accent6>
      <a:hlink>
        <a:srgbClr val="343741"/>
      </a:hlink>
      <a:folHlink>
        <a:srgbClr val="34374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5306D2-A5E8-8846-BED0-2DC63A8EF7D3}" vid="{2AB21334-CF6B-D04F-8ED6-B42E5262E730}"/>
    </a:ext>
  </a:extLst>
</a:theme>
</file>

<file path=ppt/theme/theme2.xml><?xml version="1.0" encoding="utf-8"?>
<a:theme xmlns:a="http://schemas.openxmlformats.org/drawingml/2006/main" name="Streamlined Momentum">
  <a:themeElements>
    <a:clrScheme name="MOMENTUM 1">
      <a:dk1>
        <a:srgbClr val="000000"/>
      </a:dk1>
      <a:lt1>
        <a:srgbClr val="FFFFFF"/>
      </a:lt1>
      <a:dk2>
        <a:srgbClr val="002657"/>
      </a:dk2>
      <a:lt2>
        <a:srgbClr val="C7C9C8"/>
      </a:lt2>
      <a:accent1>
        <a:srgbClr val="FA4616"/>
      </a:accent1>
      <a:accent2>
        <a:srgbClr val="0020A5"/>
      </a:accent2>
      <a:accent3>
        <a:srgbClr val="F2A900"/>
      </a:accent3>
      <a:accent4>
        <a:srgbClr val="228848"/>
      </a:accent4>
      <a:accent5>
        <a:srgbClr val="692A60"/>
      </a:accent5>
      <a:accent6>
        <a:srgbClr val="D32737"/>
      </a:accent6>
      <a:hlink>
        <a:srgbClr val="343741"/>
      </a:hlink>
      <a:folHlink>
        <a:srgbClr val="34374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5306D2-A5E8-8846-BED0-2DC63A8EF7D3}" vid="{2545D87F-FF7A-2248-89A5-373908962B1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76dbc0f-85f2-46fc-b263-9842c0d223c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EBDCC2DF60FD499507DF93444A93C5" ma:contentTypeVersion="18" ma:contentTypeDescription="Create a new document." ma:contentTypeScope="" ma:versionID="7b99e90cabdbee6ed069cf32a721a7b6">
  <xsd:schema xmlns:xsd="http://www.w3.org/2001/XMLSchema" xmlns:xs="http://www.w3.org/2001/XMLSchema" xmlns:p="http://schemas.microsoft.com/office/2006/metadata/properties" xmlns:ns3="20b6fba0-d806-4f6e-b283-ea9493823d3c" xmlns:ns4="876dbc0f-85f2-46fc-b263-9842c0d223ce" targetNamespace="http://schemas.microsoft.com/office/2006/metadata/properties" ma:root="true" ma:fieldsID="c6c63870a6cecd4957ae707ceddaa0b8" ns3:_="" ns4:_="">
    <xsd:import namespace="20b6fba0-d806-4f6e-b283-ea9493823d3c"/>
    <xsd:import namespace="876dbc0f-85f2-46fc-b263-9842c0d223ce"/>
    <xsd:element name="properties">
      <xsd:complexType>
        <xsd:sequence>
          <xsd:element name="documentManagement">
            <xsd:complexType>
              <xsd:all>
                <xsd:element ref="ns3:SharedWithUsers" minOccurs="0"/>
                <xsd:element ref="ns4:MediaServiceMetadata" minOccurs="0"/>
                <xsd:element ref="ns4:MediaServiceFastMetadata" minOccurs="0"/>
                <xsd:element ref="ns4:MediaServiceDateTaken" minOccurs="0"/>
                <xsd:element ref="ns3:SharedWithDetails" minOccurs="0"/>
                <xsd:element ref="ns3:SharingHintHash"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ServiceLocation"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b6fba0-d806-4f6e-b283-ea9493823d3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6dbc0f-85f2-46fc-b263-9842c0d223ce"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54B8B5-9BD9-4D46-BC26-A868636A1A33}">
  <ds:schemaRefs>
    <ds:schemaRef ds:uri="http://schemas.microsoft.com/office/2006/documentManagement/types"/>
    <ds:schemaRef ds:uri="876dbc0f-85f2-46fc-b263-9842c0d223ce"/>
    <ds:schemaRef ds:uri="20b6fba0-d806-4f6e-b283-ea9493823d3c"/>
    <ds:schemaRef ds:uri="http://schemas.microsoft.com/office/2006/metadata/properties"/>
    <ds:schemaRef ds:uri="http://purl.org/dc/dcmitype/"/>
    <ds:schemaRef ds:uri="http://schemas.openxmlformats.org/package/2006/metadata/core-properties"/>
    <ds:schemaRef ds:uri="http://purl.org/dc/elements/1.1/"/>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38AB8C28-1F07-4F57-9497-1B5C23FE87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b6fba0-d806-4f6e-b283-ea9493823d3c"/>
    <ds:schemaRef ds:uri="876dbc0f-85f2-46fc-b263-9842c0d223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E351D1-DF50-4F49-9FF9-03B467DE47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NEW-PowerPoint_Template</Template>
  <TotalTime>24</TotalTime>
  <Words>60</Words>
  <Application>Microsoft Office PowerPoint</Application>
  <PresentationFormat>Widescreen</PresentationFormat>
  <Paragraphs>9</Paragraphs>
  <Slides>1</Slides>
  <Notes>0</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1</vt:i4>
      </vt:variant>
    </vt:vector>
  </HeadingPairs>
  <TitlesOfParts>
    <vt:vector size="20" baseType="lpstr">
      <vt:lpstr>Gentona Book</vt:lpstr>
      <vt:lpstr>Obviously Extd Medi</vt:lpstr>
      <vt:lpstr>Obviously Wide Medi</vt:lpstr>
      <vt:lpstr>Gentona Light</vt:lpstr>
      <vt:lpstr>Obviously Wide Blck</vt:lpstr>
      <vt:lpstr>Gentona Medium</vt:lpstr>
      <vt:lpstr>Obviously Extd Blck</vt:lpstr>
      <vt:lpstr>Calibri</vt:lpstr>
      <vt:lpstr>Obviously Wide Semi</vt:lpstr>
      <vt:lpstr>Gentona SemiBold Italic</vt:lpstr>
      <vt:lpstr>Obviously Wide Lght</vt:lpstr>
      <vt:lpstr>Gentona</vt:lpstr>
      <vt:lpstr>Obviously-WideLghtItalic</vt:lpstr>
      <vt:lpstr>Arial</vt:lpstr>
      <vt:lpstr>Gentona Bold</vt:lpstr>
      <vt:lpstr>Gentona Medium Italic</vt:lpstr>
      <vt:lpstr>Obviously Wide Bold</vt:lpstr>
      <vt:lpstr>Bold Momentum</vt:lpstr>
      <vt:lpstr>Streamlined Momentum</vt:lpstr>
      <vt:lpstr>UF in Japan Study Abroad</vt:lpstr>
    </vt:vector>
  </TitlesOfParts>
  <Company>University of Florida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MOMENTUM POWER POINTS</dc:title>
  <dc:creator>Walters,Russell C</dc:creator>
  <cp:lastModifiedBy>Rosenstock,Kimberly A</cp:lastModifiedBy>
  <cp:revision>4</cp:revision>
  <dcterms:created xsi:type="dcterms:W3CDTF">2024-09-04T19:00:25Z</dcterms:created>
  <dcterms:modified xsi:type="dcterms:W3CDTF">2024-09-09T19:26:21Z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0x01010003EBDCC2DF60FD499507DF93444A93C5</vt:lpwstr>
  </property>
</Properties>
</file>