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00" r:id="rId5"/>
  </p:sldMasterIdLst>
  <p:notesMasterIdLst>
    <p:notesMasterId r:id="rId7"/>
  </p:notesMasterIdLst>
  <p:sldIdLst>
    <p:sldId id="317" r:id="rId6"/>
  </p:sldIdLst>
  <p:sldSz cx="12192000" cy="6858000"/>
  <p:notesSz cx="6858000" cy="9144000"/>
  <p:embeddedFontLst>
    <p:embeddedFont>
      <p:font typeface="Gentona" panose="020B0604020202020204" charset="0"/>
      <p:regular r:id="rId8"/>
      <p:bold r:id="rId9"/>
      <p:italic r:id="rId10"/>
      <p:boldItalic r:id="rId11"/>
    </p:embeddedFont>
    <p:embeddedFont>
      <p:font typeface="Gentona Bold" panose="020B0604020202020204" charset="0"/>
      <p:bold r:id="rId12"/>
      <p:italic r:id="rId13"/>
      <p:boldItalic r:id="rId14"/>
    </p:embeddedFont>
    <p:embeddedFont>
      <p:font typeface="Gentona Book" panose="00000800000000000000" charset="0"/>
      <p:regular r:id="rId15"/>
      <p:bold r:id="rId16"/>
      <p:italic r:id="rId17"/>
    </p:embeddedFont>
    <p:embeddedFont>
      <p:font typeface="Gentona Light" panose="020B0604020202020204" charset="0"/>
      <p:regular r:id="rId18"/>
    </p:embeddedFont>
    <p:embeddedFont>
      <p:font typeface="Gentona Medium" panose="020B0604020202020204" charset="0"/>
      <p:regular r:id="rId19"/>
    </p:embeddedFont>
    <p:embeddedFont>
      <p:font typeface="Gentona Medium Italic" panose="020B0604020202020204" charset="0"/>
      <p:regular r:id="rId20"/>
      <p:italic r:id="rId21"/>
    </p:embeddedFont>
    <p:embeddedFont>
      <p:font typeface="Gentona SemiBold Italic" panose="020B060402020202020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5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8053"/>
  </p:normalViewPr>
  <p:slideViewPr>
    <p:cSldViewPr snapToGrid="0" snapToObjects="1">
      <p:cViewPr varScale="1">
        <p:scale>
          <a:sx n="159" d="100"/>
          <a:sy n="159" d="100"/>
        </p:scale>
        <p:origin x="270" y="132"/>
      </p:cViewPr>
      <p:guideLst/>
    </p:cSldViewPr>
  </p:slideViewPr>
  <p:outlineViewPr>
    <p:cViewPr>
      <p:scale>
        <a:sx n="33" d="100"/>
        <a:sy n="33" d="100"/>
      </p:scale>
      <p:origin x="0" y="-604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Master" Target="slideMasters/slideMaster2.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983CB-B324-8A48-B923-B1E98691A0CE}"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26960-BD50-C743-9902-30B65879899A}" type="slidenum">
              <a:rPr lang="en-US" smtClean="0"/>
              <a:t>‹#›</a:t>
            </a:fld>
            <a:endParaRPr lang="en-US"/>
          </a:p>
        </p:txBody>
      </p:sp>
    </p:spTree>
    <p:extLst>
      <p:ext uri="{BB962C8B-B14F-4D97-AF65-F5344CB8AC3E}">
        <p14:creationId xmlns:p14="http://schemas.microsoft.com/office/powerpoint/2010/main" val="54547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le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4"/>
            <a:ext cx="9379552" cy="1345359"/>
          </a:xfrm>
        </p:spPr>
        <p:txBody>
          <a:bodyPr lIns="0" tIns="0" rIns="0" bIns="0" anchor="t" anchorCtr="0">
            <a:noAutofit/>
          </a:bodyPr>
          <a:lstStyle>
            <a:lvl1pPr algn="l">
              <a:lnSpc>
                <a:spcPct val="80000"/>
              </a:lnSpc>
              <a:defRPr sz="5400" b="1" i="0">
                <a:solidFill>
                  <a:srgbClr val="FFFFFF"/>
                </a:solidFill>
                <a:latin typeface="Obviously Wide Blck"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2" y="4355719"/>
            <a:ext cx="6574969" cy="594233"/>
          </a:xfrm>
        </p:spPr>
        <p:txBody>
          <a:bodyPr lIns="0" tIns="0" rIns="0" bIns="0">
            <a:noAutofit/>
          </a:bodyPr>
          <a:lstStyle>
            <a:lvl1pPr marL="0" indent="0" algn="l">
              <a:spcBef>
                <a:spcPts val="0"/>
              </a:spcBef>
              <a:buNone/>
              <a:defRPr sz="1400" b="1" i="1" spc="100" baseline="0">
                <a:solidFill>
                  <a:schemeClr val="accent1"/>
                </a:solidFill>
                <a:latin typeface="Gentona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2" y="1519783"/>
            <a:ext cx="3564476" cy="158546"/>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2" y="1688877"/>
            <a:ext cx="3681358" cy="365864"/>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userDrawn="1"/>
        </p:nvCxnSpPr>
        <p:spPr>
          <a:xfrm>
            <a:off x="801490"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490" y="2953067"/>
            <a:ext cx="1210249" cy="1210249"/>
          </a:xfrm>
          <a:prstGeom prst="rect">
            <a:avLst/>
          </a:prstGeom>
        </p:spPr>
      </p:pic>
    </p:spTree>
    <p:extLst>
      <p:ext uri="{BB962C8B-B14F-4D97-AF65-F5344CB8AC3E}">
        <p14:creationId xmlns:p14="http://schemas.microsoft.com/office/powerpoint/2010/main" val="332545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Section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4" cy="691868"/>
          </a:xfrm>
        </p:spPr>
        <p:txBody>
          <a:bodyPr lIns="0" tIns="0" rIns="0" bIns="0" anchor="t" anchorCtr="0">
            <a:noAutofit/>
          </a:bodyPr>
          <a:lstStyle>
            <a:lvl1pPr algn="l">
              <a:lnSpc>
                <a:spcPct val="90000"/>
              </a:lnSpc>
              <a:defRPr sz="1800" b="1" i="1" spc="10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7" y="3027918"/>
            <a:ext cx="4125195" cy="299324"/>
          </a:xfrm>
        </p:spPr>
        <p:txBody>
          <a:bodyPr lIns="0" tIns="0" rIns="0" bIns="0">
            <a:noAutofit/>
          </a:bodyPr>
          <a:lstStyle>
            <a:lvl1pPr marL="0" indent="0">
              <a:buNone/>
              <a:defRPr sz="1600" b="1" i="1" spc="100"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userDrawn="1"/>
        </p:nvGrpSpPr>
        <p:grpSpPr>
          <a:xfrm>
            <a:off x="-250156" y="0"/>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1" y="1381065"/>
            <a:ext cx="5305425" cy="2914483"/>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section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414873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old 1">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Tree>
    <p:extLst>
      <p:ext uri="{BB962C8B-B14F-4D97-AF65-F5344CB8AC3E}">
        <p14:creationId xmlns:p14="http://schemas.microsoft.com/office/powerpoint/2010/main" val="1569550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old 3">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Tree>
    <p:extLst>
      <p:ext uri="{BB962C8B-B14F-4D97-AF65-F5344CB8AC3E}">
        <p14:creationId xmlns:p14="http://schemas.microsoft.com/office/powerpoint/2010/main" val="164901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old 2">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98072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old 4">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Tree>
    <p:extLst>
      <p:ext uri="{BB962C8B-B14F-4D97-AF65-F5344CB8AC3E}">
        <p14:creationId xmlns:p14="http://schemas.microsoft.com/office/powerpoint/2010/main" val="3933368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1" cy="299319"/>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1" cy="29930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21275"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7" y="2723124"/>
            <a:ext cx="5431944" cy="341123"/>
          </a:xfrm>
        </p:spPr>
        <p:txBody>
          <a:bodyPr lIns="0" tIns="0" rIns="0" bIns="0">
            <a:noAutofit/>
          </a:bodyPr>
          <a:lstStyle>
            <a:lvl1pPr marL="0" indent="0">
              <a:buNone/>
              <a:defRPr sz="20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4" name="Rectangle 3">
            <a:extLst>
              <a:ext uri="{FF2B5EF4-FFF2-40B4-BE49-F238E27FC236}">
                <a16:creationId xmlns:a16="http://schemas.microsoft.com/office/drawing/2014/main" id="{8972AE95-B15B-11E8-BD17-3254936C0337}"/>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14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479568" cy="299331"/>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479568" cy="299319"/>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2"/>
            <a:ext cx="10954182" cy="4167061"/>
          </a:xfrm>
        </p:spPr>
        <p:txBody>
          <a:bodyPr>
            <a:normAutofit/>
          </a:bodyPr>
          <a:lstStyle>
            <a:lvl1pPr>
              <a:defRPr sz="1800" b="0" i="0">
                <a:latin typeface="Gentona Light" pitchFamily="2" charset="77"/>
              </a:defRPr>
            </a:lvl1pPr>
            <a:lvl2pPr>
              <a:defRPr sz="1800" b="0" i="0">
                <a:latin typeface="Gentona Light" pitchFamily="2" charset="77"/>
              </a:defRPr>
            </a:lvl2pPr>
            <a:lvl3pPr>
              <a:defRPr sz="1800" b="0" i="0">
                <a:latin typeface="Gentona Light" pitchFamily="2" charset="77"/>
              </a:defRPr>
            </a:lvl3pPr>
            <a:lvl4pPr>
              <a:defRPr sz="1800" b="0" i="0">
                <a:latin typeface="Gentona Light" pitchFamily="2" charset="77"/>
              </a:defRPr>
            </a:lvl4pPr>
            <a:lvl5pPr>
              <a:defRPr sz="180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sp>
        <p:nvSpPr>
          <p:cNvPr id="3" name="Rectangle 2">
            <a:extLst>
              <a:ext uri="{FF2B5EF4-FFF2-40B4-BE49-F238E27FC236}">
                <a16:creationId xmlns:a16="http://schemas.microsoft.com/office/drawing/2014/main" id="{3FBA73E0-8571-12FC-766D-EC6C05EABC66}"/>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65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29"/>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1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3" name="Rectangle 2">
            <a:extLst>
              <a:ext uri="{FF2B5EF4-FFF2-40B4-BE49-F238E27FC236}">
                <a16:creationId xmlns:a16="http://schemas.microsoft.com/office/drawing/2014/main" id="{53243DC8-6C2B-2E1E-A1B4-828CC199C5F6}"/>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095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479568" cy="334671"/>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479568" cy="33465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5"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3" name="Rectangle 2">
            <a:extLst>
              <a:ext uri="{FF2B5EF4-FFF2-40B4-BE49-F238E27FC236}">
                <a16:creationId xmlns:a16="http://schemas.microsoft.com/office/drawing/2014/main" id="{21593C3A-7B9E-4BFA-B83E-EEACBADC2315}"/>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823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27"/>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15"/>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3" name="Rectangle 2">
            <a:extLst>
              <a:ext uri="{FF2B5EF4-FFF2-40B4-BE49-F238E27FC236}">
                <a16:creationId xmlns:a16="http://schemas.microsoft.com/office/drawing/2014/main" id="{0ACB106D-F3B6-1077-8F76-80FCEB9571C6}"/>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10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userDrawn="1">
            <p:ph type="title" hasCustomPrompt="1"/>
          </p:nvPr>
        </p:nvSpPr>
        <p:spPr>
          <a:xfrm>
            <a:off x="1" y="2891435"/>
            <a:ext cx="12192000" cy="1248439"/>
          </a:xfrm>
        </p:spPr>
        <p:txBody>
          <a:bodyPr lIns="0" tIns="0" rIns="0" bIns="0">
            <a:noAutofit/>
          </a:bodyPr>
          <a:lstStyle>
            <a:lvl1pPr marL="0" algn="ctr" defTabSz="914400" rtl="0" eaLnBrk="1" latinLnBrk="0" hangingPunct="1">
              <a:lnSpc>
                <a:spcPct val="80000"/>
              </a:lnSpc>
              <a:spcBef>
                <a:spcPts val="95"/>
              </a:spcBef>
              <a:tabLst>
                <a:tab pos="5000625" algn="l"/>
                <a:tab pos="10304780" algn="l"/>
              </a:tabLst>
              <a:defRPr lang="en-US" sz="5400" b="1" i="1" kern="1200" spc="300" baseline="0" dirty="0">
                <a:solidFill>
                  <a:schemeClr val="bg2">
                    <a:lumMod val="40000"/>
                    <a:lumOff val="60000"/>
                  </a:schemeClr>
                </a:solidFill>
                <a:latin typeface="Obviously-WideLghtItalic"/>
                <a:ea typeface="+mn-ea"/>
                <a:cs typeface="Obviously-WideLghtItalic"/>
              </a:defRPr>
            </a:lvl1pPr>
          </a:lstStyle>
          <a:p>
            <a:r>
              <a:rPr lang="en-US" dirty="0"/>
              <a:t>CLICK 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userDrawn="1">
            <p:ph sz="quarter" idx="10" hasCustomPrompt="1"/>
          </p:nvPr>
        </p:nvSpPr>
        <p:spPr>
          <a:xfrm>
            <a:off x="0" y="2393511"/>
            <a:ext cx="12192000" cy="485156"/>
          </a:xfrm>
        </p:spPr>
        <p:txBody>
          <a:bodyPr lIns="0" tIns="0" rIns="0" bIns="0">
            <a:noAutofit/>
          </a:bodyPr>
          <a:lstStyle>
            <a:lvl1pPr marL="0" indent="0" algn="ctr" defTabSz="914400" rtl="0" eaLnBrk="1" latinLnBrk="0" hangingPunct="1">
              <a:lnSpc>
                <a:spcPct val="100000"/>
              </a:lnSpc>
              <a:spcBef>
                <a:spcPts val="120"/>
              </a:spcBef>
              <a:buNone/>
              <a:tabLst>
                <a:tab pos="1349375" algn="l"/>
                <a:tab pos="2849245" algn="l"/>
              </a:tabLst>
              <a:defRPr lang="en-US" sz="1800" b="0" i="0" kern="1200" spc="300" dirty="0" smtClean="0">
                <a:solidFill>
                  <a:schemeClr val="accent1"/>
                </a:solidFill>
                <a:latin typeface="Gentona"/>
                <a:ea typeface="+mj-ea"/>
                <a:cs typeface="Gentona"/>
              </a:defRPr>
            </a:lvl1pPr>
          </a:lstStyle>
          <a:p>
            <a:pPr lvl="0"/>
            <a:r>
              <a:rPr lang="en-US" dirty="0"/>
              <a:t>CLICK TO ADD TITLE SETUP LINE</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userDrawn="1">
            <p:ph sz="quarter" idx="11" hasCustomPrompt="1"/>
          </p:nvPr>
        </p:nvSpPr>
        <p:spPr>
          <a:xfrm>
            <a:off x="0"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userDrawn="1">
            <p:ph sz="quarter" idx="12" hasCustomPrompt="1"/>
          </p:nvPr>
        </p:nvSpPr>
        <p:spPr>
          <a:xfrm>
            <a:off x="6647749"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PRESENTER NAME</a:t>
            </a:r>
          </a:p>
        </p:txBody>
      </p:sp>
      <p:pic>
        <p:nvPicPr>
          <p:cNvPr id="13" name="Picture 12">
            <a:extLst>
              <a:ext uri="{FF2B5EF4-FFF2-40B4-BE49-F238E27FC236}">
                <a16:creationId xmlns:a16="http://schemas.microsoft.com/office/drawing/2014/main" id="{E441474E-F800-A54C-ADC8-4B3620CFAD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5664" y="5346392"/>
            <a:ext cx="1210249" cy="1210249"/>
          </a:xfrm>
          <a:prstGeom prst="rect">
            <a:avLst/>
          </a:prstGeom>
        </p:spPr>
      </p:pic>
    </p:spTree>
    <p:extLst>
      <p:ext uri="{BB962C8B-B14F-4D97-AF65-F5344CB8AC3E}">
        <p14:creationId xmlns:p14="http://schemas.microsoft.com/office/powerpoint/2010/main" val="156367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1" cy="341135"/>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1" cy="341121"/>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21275"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20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4" name="Rectangle 3">
            <a:extLst>
              <a:ext uri="{FF2B5EF4-FFF2-40B4-BE49-F238E27FC236}">
                <a16:creationId xmlns:a16="http://schemas.microsoft.com/office/drawing/2014/main" id="{0FCF70B2-F119-F49D-8E82-8DECF25F79FF}"/>
              </a:ext>
            </a:extLst>
          </p:cNvPr>
          <p:cNvSpPr/>
          <p:nvPr userDrawn="1"/>
        </p:nvSpPr>
        <p:spPr>
          <a:xfrm>
            <a:off x="0" y="0"/>
            <a:ext cx="12191994"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83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33"/>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21"/>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2"/>
            <a:ext cx="10954182" cy="4167061"/>
          </a:xfrm>
        </p:spPr>
        <p:txBody>
          <a:bodyPr>
            <a:normAutofit/>
          </a:bodyPr>
          <a:lstStyle>
            <a:lvl1pPr>
              <a:defRPr sz="1800" b="0" i="0">
                <a:latin typeface="Gentona Light" pitchFamily="2" charset="77"/>
              </a:defRPr>
            </a:lvl1pPr>
            <a:lvl2pPr>
              <a:defRPr sz="1800" b="0" i="0">
                <a:latin typeface="Gentona Light" pitchFamily="2" charset="77"/>
              </a:defRPr>
            </a:lvl2pPr>
            <a:lvl3pPr>
              <a:defRPr sz="1800" b="0" i="0">
                <a:latin typeface="Gentona Light" pitchFamily="2" charset="77"/>
              </a:defRPr>
            </a:lvl3pPr>
            <a:lvl4pPr>
              <a:defRPr sz="1800" b="0" i="0">
                <a:latin typeface="Gentona Light" pitchFamily="2" charset="77"/>
              </a:defRPr>
            </a:lvl4pPr>
            <a:lvl5pPr>
              <a:defRPr sz="180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sp>
        <p:nvSpPr>
          <p:cNvPr id="3" name="Rectangle 2">
            <a:extLst>
              <a:ext uri="{FF2B5EF4-FFF2-40B4-BE49-F238E27FC236}">
                <a16:creationId xmlns:a16="http://schemas.microsoft.com/office/drawing/2014/main" id="{E76B4D16-6C84-E032-9F75-686D355DFD99}"/>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123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41202" cy="299325"/>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41202" cy="299313"/>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3" name="Rectangle 2">
            <a:extLst>
              <a:ext uri="{FF2B5EF4-FFF2-40B4-BE49-F238E27FC236}">
                <a16:creationId xmlns:a16="http://schemas.microsoft.com/office/drawing/2014/main" id="{FC747363-22EE-FAFD-F491-FF11A5D3113F}"/>
              </a:ext>
            </a:extLst>
          </p:cNvPr>
          <p:cNvSpPr/>
          <p:nvPr userDrawn="1"/>
        </p:nvSpPr>
        <p:spPr>
          <a:xfrm>
            <a:off x="-11703" y="0"/>
            <a:ext cx="12203703"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92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334682"/>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5"/>
            <a:ext cx="11617797" cy="334668"/>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5"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3" name="Rectangle 2">
            <a:extLst>
              <a:ext uri="{FF2B5EF4-FFF2-40B4-BE49-F238E27FC236}">
                <a16:creationId xmlns:a16="http://schemas.microsoft.com/office/drawing/2014/main" id="{0462ACCD-0A7A-A55B-B14C-36552183153D}"/>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55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313740"/>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31372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71C966-8BC3-1780-D645-67B95C3F07CB}"/>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059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2220173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389118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722712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4103233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0" y="591423"/>
            <a:ext cx="5522374"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63171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425301" y="2592130"/>
            <a:ext cx="6206185" cy="1248439"/>
          </a:xfrm>
        </p:spPr>
        <p:txBody>
          <a:bodyPr lIns="0" tIns="0" rIns="0" bIns="0" anchor="b" anchorCtr="0">
            <a:noAutofit/>
          </a:bodyPr>
          <a:lstStyle>
            <a:lvl1pPr marL="0" algn="l" defTabSz="914400" rtl="0" eaLnBrk="1" latinLnBrk="0" hangingPunct="1">
              <a:lnSpc>
                <a:spcPct val="80000"/>
              </a:lnSpc>
              <a:spcBef>
                <a:spcPts val="95"/>
              </a:spcBef>
              <a:tabLst>
                <a:tab pos="5000625" algn="l"/>
                <a:tab pos="10304780" algn="l"/>
              </a:tabLst>
              <a:defRPr lang="en-US" sz="3200" b="1" i="0" kern="1200" spc="300" baseline="0" dirty="0">
                <a:solidFill>
                  <a:srgbClr val="FFFFFF"/>
                </a:solidFill>
                <a:latin typeface="Obviously Extd Blck" pitchFamily="82" charset="77"/>
                <a:ea typeface="+mn-ea"/>
                <a:cs typeface="Obviously Extd Blck" pitchFamily="82" charset="77"/>
              </a:defRPr>
            </a:lvl1pPr>
          </a:lstStyle>
          <a:p>
            <a:r>
              <a:rPr lang="en-US" dirty="0"/>
              <a:t>CLICK </a:t>
            </a:r>
            <a:br>
              <a:rPr lang="en-US" dirty="0"/>
            </a:br>
            <a:r>
              <a:rPr lang="en-US" dirty="0"/>
              <a:t>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808072" y="4024811"/>
            <a:ext cx="3179137" cy="940594"/>
          </a:xfrm>
        </p:spPr>
        <p:txBody>
          <a:bodyPr lIns="0" tIns="0" rIns="0" bIns="0" anchor="ctr" anchorCtr="0">
            <a:noAutofit/>
          </a:bodyPr>
          <a:lstStyle>
            <a:lvl1pPr marL="0" indent="0" algn="ctr" defTabSz="914400" rtl="0" eaLnBrk="1" latinLnBrk="0" hangingPunct="1">
              <a:lnSpc>
                <a:spcPct val="100000"/>
              </a:lnSpc>
              <a:spcBef>
                <a:spcPts val="120"/>
              </a:spcBef>
              <a:buNone/>
              <a:tabLst>
                <a:tab pos="1349375" algn="l"/>
                <a:tab pos="2849245" algn="l"/>
              </a:tabLst>
              <a:defRPr lang="en-US" sz="1400" b="1" i="1" kern="1200" spc="200" baseline="0" dirty="0" smtClean="0">
                <a:solidFill>
                  <a:schemeClr val="accent2"/>
                </a:solidFill>
                <a:latin typeface="Gentona SemiBold Italic" pitchFamily="2" charset="77"/>
                <a:ea typeface="+mj-ea"/>
                <a:cs typeface="Gentona SemiBold Italic" pitchFamily="2" charset="77"/>
              </a:defRPr>
            </a:lvl1pPr>
          </a:lstStyle>
          <a:p>
            <a:pPr lvl="0"/>
            <a:r>
              <a:rPr lang="en-US" dirty="0"/>
              <a:t>CLICK TO ADD SUBTITLE OR FURTHER DESCRIPTION, AS NECESSARY – CAN BE MULTIPLE LINES</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425301" y="5917253"/>
            <a:ext cx="5901071" cy="172452"/>
          </a:xfrm>
        </p:spPr>
        <p:txBody>
          <a:bodyPr lIns="0" tIns="0" rIns="0" bIns="0">
            <a:noAutofit/>
          </a:bodyPr>
          <a:lstStyle>
            <a:lvl1pPr marL="0" indent="0" algn="l">
              <a:buNone/>
              <a:defRPr sz="1400" b="1" i="0" spc="300">
                <a:solidFill>
                  <a:srgbClr val="FFFFFF"/>
                </a:solidFill>
                <a:latin typeface="Gentona Book" pitchFamily="2" charset="77"/>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425301" y="6132236"/>
            <a:ext cx="5901070" cy="116683"/>
          </a:xfrm>
        </p:spPr>
        <p:txBody>
          <a:bodyPr lIns="0" tIns="0" rIns="0" bIns="0">
            <a:noAutofit/>
          </a:bodyPr>
          <a:lstStyle>
            <a:lvl1pPr marL="0" indent="0" algn="l">
              <a:buNone/>
              <a:defRPr lang="en-US" sz="1100" b="1" i="1" kern="1200" spc="0" dirty="0">
                <a:solidFill>
                  <a:srgbClr val="FFFFFF"/>
                </a:solidFill>
                <a:latin typeface="Gentona SemiBold Italic" pitchFamily="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PRESENTER NAME</a:t>
            </a:r>
          </a:p>
        </p:txBody>
      </p:sp>
      <p:sp>
        <p:nvSpPr>
          <p:cNvPr id="3" name="Rounded Rectangle 2">
            <a:extLst>
              <a:ext uri="{FF2B5EF4-FFF2-40B4-BE49-F238E27FC236}">
                <a16:creationId xmlns:a16="http://schemas.microsoft.com/office/drawing/2014/main" id="{CA4636FA-A953-E546-9AEE-E9B8C6D4B1DE}"/>
              </a:ext>
            </a:extLst>
          </p:cNvPr>
          <p:cNvSpPr/>
          <p:nvPr userDrawn="1"/>
        </p:nvSpPr>
        <p:spPr>
          <a:xfrm>
            <a:off x="425301" y="3982138"/>
            <a:ext cx="3944680" cy="983267"/>
          </a:xfrm>
          <a:prstGeom prst="roundRect">
            <a:avLst>
              <a:gd name="adj" fmla="val 5000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4040F81-EBC7-CF4E-A5CD-C387BCEDA4DB}"/>
              </a:ext>
            </a:extLst>
          </p:cNvPr>
          <p:cNvCxnSpPr>
            <a:cxnSpLocks/>
          </p:cNvCxnSpPr>
          <p:nvPr userDrawn="1"/>
        </p:nvCxnSpPr>
        <p:spPr>
          <a:xfrm>
            <a:off x="4369981" y="4476307"/>
            <a:ext cx="1275907"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702B6BC-20CD-5044-81F3-48EC74AD0B3C}"/>
              </a:ext>
            </a:extLst>
          </p:cNvPr>
          <p:cNvSpPr>
            <a:spLocks noGrp="1"/>
          </p:cNvSpPr>
          <p:nvPr>
            <p:ph type="pic" sz="quarter" idx="13" hasCustomPrompt="1"/>
          </p:nvPr>
        </p:nvSpPr>
        <p:spPr>
          <a:xfrm>
            <a:off x="6631486" y="553279"/>
            <a:ext cx="5278437" cy="5751439"/>
          </a:xfrm>
          <a:solidFill>
            <a:srgbClr val="FFFFFF"/>
          </a:solidFill>
        </p:spPr>
        <p:txBody>
          <a:bodyPr/>
          <a:lstStyle/>
          <a:p>
            <a:r>
              <a:rPr lang="en-US" dirty="0"/>
              <a:t>CLICK TO ADD PICTURE</a:t>
            </a:r>
          </a:p>
        </p:txBody>
      </p:sp>
      <p:pic>
        <p:nvPicPr>
          <p:cNvPr id="19" name="Picture 18">
            <a:extLst>
              <a:ext uri="{FF2B5EF4-FFF2-40B4-BE49-F238E27FC236}">
                <a16:creationId xmlns:a16="http://schemas.microsoft.com/office/drawing/2014/main" id="{C3A6BF86-7AA4-A140-8A00-0AA3DD82E3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301" y="436620"/>
            <a:ext cx="998777" cy="998777"/>
          </a:xfrm>
          <a:prstGeom prst="rect">
            <a:avLst/>
          </a:prstGeom>
        </p:spPr>
      </p:pic>
    </p:spTree>
    <p:extLst>
      <p:ext uri="{BB962C8B-B14F-4D97-AF65-F5344CB8AC3E}">
        <p14:creationId xmlns:p14="http://schemas.microsoft.com/office/powerpoint/2010/main" val="3018325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065454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188179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userDrawn="1"/>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635068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Section-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A0BAC-D37A-FB65-272E-5FE209EFEEBE}"/>
              </a:ext>
            </a:extLst>
          </p:cNvPr>
          <p:cNvSpPr/>
          <p:nvPr userDrawn="1"/>
        </p:nvSpPr>
        <p:spPr>
          <a:xfrm>
            <a:off x="1343025" y="-2"/>
            <a:ext cx="10872380" cy="6858002"/>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3692285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4104376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spTree>
    <p:extLst>
      <p:ext uri="{BB962C8B-B14F-4D97-AF65-F5344CB8AC3E}">
        <p14:creationId xmlns:p14="http://schemas.microsoft.com/office/powerpoint/2010/main" val="1132701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506801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702652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759554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83208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061103"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3913624" y="1731963"/>
            <a:ext cx="4125195"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3913624" y="5108946"/>
            <a:ext cx="4125195" cy="1358900"/>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59" name="Group 58">
            <a:extLst>
              <a:ext uri="{FF2B5EF4-FFF2-40B4-BE49-F238E27FC236}">
                <a16:creationId xmlns:a16="http://schemas.microsoft.com/office/drawing/2014/main" id="{FA947BC9-9906-B044-B30A-68982AC5136D}"/>
              </a:ext>
            </a:extLst>
          </p:cNvPr>
          <p:cNvGrpSpPr/>
          <p:nvPr userDrawn="1"/>
        </p:nvGrpSpPr>
        <p:grpSpPr>
          <a:xfrm>
            <a:off x="97535" y="2509520"/>
            <a:ext cx="11692119" cy="1930400"/>
            <a:chOff x="240378" y="4083645"/>
            <a:chExt cx="19619509" cy="3664909"/>
          </a:xfrm>
        </p:grpSpPr>
        <p:sp>
          <p:nvSpPr>
            <p:cNvPr id="60" name="object 7">
              <a:extLst>
                <a:ext uri="{FF2B5EF4-FFF2-40B4-BE49-F238E27FC236}">
                  <a16:creationId xmlns:a16="http://schemas.microsoft.com/office/drawing/2014/main" id="{80640D98-B291-6645-8306-3D8792CF6CE6}"/>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61" name="object 8">
              <a:extLst>
                <a:ext uri="{FF2B5EF4-FFF2-40B4-BE49-F238E27FC236}">
                  <a16:creationId xmlns:a16="http://schemas.microsoft.com/office/drawing/2014/main" id="{485D1293-9E15-A748-8D58-D23ACDC46398}"/>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63" name="object 10">
              <a:extLst>
                <a:ext uri="{FF2B5EF4-FFF2-40B4-BE49-F238E27FC236}">
                  <a16:creationId xmlns:a16="http://schemas.microsoft.com/office/drawing/2014/main" id="{0510D2EC-A71E-5248-875A-9E734ACDE9E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11">
              <a:extLst>
                <a:ext uri="{FF2B5EF4-FFF2-40B4-BE49-F238E27FC236}">
                  <a16:creationId xmlns:a16="http://schemas.microsoft.com/office/drawing/2014/main" id="{00003A82-A8D8-4946-A2FE-151872D24A0D}"/>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12">
              <a:extLst>
                <a:ext uri="{FF2B5EF4-FFF2-40B4-BE49-F238E27FC236}">
                  <a16:creationId xmlns:a16="http://schemas.microsoft.com/office/drawing/2014/main" id="{2E7A9E87-646F-954A-A25B-73D09AF5CD97}"/>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13">
              <a:extLst>
                <a:ext uri="{FF2B5EF4-FFF2-40B4-BE49-F238E27FC236}">
                  <a16:creationId xmlns:a16="http://schemas.microsoft.com/office/drawing/2014/main" id="{4A27ADFE-F218-1B4A-809E-4320DF9C97B4}"/>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67" name="object 14">
              <a:extLst>
                <a:ext uri="{FF2B5EF4-FFF2-40B4-BE49-F238E27FC236}">
                  <a16:creationId xmlns:a16="http://schemas.microsoft.com/office/drawing/2014/main" id="{6F5A039D-511F-9447-B200-3F6C26112F42}"/>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p>
          </p:txBody>
        </p:sp>
        <p:sp>
          <p:nvSpPr>
            <p:cNvPr id="68" name="object 15">
              <a:extLst>
                <a:ext uri="{FF2B5EF4-FFF2-40B4-BE49-F238E27FC236}">
                  <a16:creationId xmlns:a16="http://schemas.microsoft.com/office/drawing/2014/main" id="{5F695F29-C382-AA46-9441-79AFBB33D8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chemeClr val="accent1"/>
              </a:solidFill>
            </a:ln>
          </p:spPr>
          <p:txBody>
            <a:bodyPr wrap="square" lIns="0" tIns="0" rIns="0" bIns="0" rtlCol="0"/>
            <a:lstStyle/>
            <a:p>
              <a:endParaRPr/>
            </a:p>
          </p:txBody>
        </p:sp>
        <p:sp>
          <p:nvSpPr>
            <p:cNvPr id="69" name="object 16">
              <a:extLst>
                <a:ext uri="{FF2B5EF4-FFF2-40B4-BE49-F238E27FC236}">
                  <a16:creationId xmlns:a16="http://schemas.microsoft.com/office/drawing/2014/main" id="{CF57C7E7-236E-5747-BC21-2B7A4B310971}"/>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70" name="object 17">
              <a:extLst>
                <a:ext uri="{FF2B5EF4-FFF2-40B4-BE49-F238E27FC236}">
                  <a16:creationId xmlns:a16="http://schemas.microsoft.com/office/drawing/2014/main" id="{CC2F267F-D852-5644-A8EB-E3C0A50285D5}"/>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71" name="object 18">
              <a:extLst>
                <a:ext uri="{FF2B5EF4-FFF2-40B4-BE49-F238E27FC236}">
                  <a16:creationId xmlns:a16="http://schemas.microsoft.com/office/drawing/2014/main" id="{3D4CEAB5-907E-354D-8BBC-52D2B8327B31}"/>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p>
          </p:txBody>
        </p:sp>
        <p:sp>
          <p:nvSpPr>
            <p:cNvPr id="72" name="object 19">
              <a:extLst>
                <a:ext uri="{FF2B5EF4-FFF2-40B4-BE49-F238E27FC236}">
                  <a16:creationId xmlns:a16="http://schemas.microsoft.com/office/drawing/2014/main" id="{31417C22-3690-3742-9682-F5F58C88724E}"/>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73" name="object 20">
              <a:extLst>
                <a:ext uri="{FF2B5EF4-FFF2-40B4-BE49-F238E27FC236}">
                  <a16:creationId xmlns:a16="http://schemas.microsoft.com/office/drawing/2014/main" id="{DABB4064-C1A1-9F42-94FD-38CFE3331A7A}"/>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74" name="object 21">
              <a:extLst>
                <a:ext uri="{FF2B5EF4-FFF2-40B4-BE49-F238E27FC236}">
                  <a16:creationId xmlns:a16="http://schemas.microsoft.com/office/drawing/2014/main" id="{80E89B1B-8A92-3848-8A50-1F65449BC0E6}"/>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75" name="object 22">
              <a:extLst>
                <a:ext uri="{FF2B5EF4-FFF2-40B4-BE49-F238E27FC236}">
                  <a16:creationId xmlns:a16="http://schemas.microsoft.com/office/drawing/2014/main" id="{62EEBB27-1388-1E46-8386-E27D84C15447}"/>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77" name="object 24">
              <a:extLst>
                <a:ext uri="{FF2B5EF4-FFF2-40B4-BE49-F238E27FC236}">
                  <a16:creationId xmlns:a16="http://schemas.microsoft.com/office/drawing/2014/main" id="{66CDEB0C-3566-4D45-9173-B6CB35F86EA4}"/>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sp>
          <p:nvSpPr>
            <p:cNvPr id="81" name="object 28">
              <a:extLst>
                <a:ext uri="{FF2B5EF4-FFF2-40B4-BE49-F238E27FC236}">
                  <a16:creationId xmlns:a16="http://schemas.microsoft.com/office/drawing/2014/main" id="{A86B55A8-AD85-8148-87D5-A2371C99D8D2}"/>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96674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570776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5417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18070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25422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45290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453374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826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20955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sp>
        <p:nvSpPr>
          <p:cNvPr id="5" name="Slide Number Placeholder 4">
            <a:extLst>
              <a:ext uri="{FF2B5EF4-FFF2-40B4-BE49-F238E27FC236}">
                <a16:creationId xmlns:a16="http://schemas.microsoft.com/office/drawing/2014/main" id="{F62A5DB0-4924-BB49-820C-024D595F7CA7}"/>
              </a:ext>
            </a:extLst>
          </p:cNvPr>
          <p:cNvSpPr>
            <a:spLocks noGrp="1"/>
          </p:cNvSpPr>
          <p:nvPr>
            <p:ph type="sldNum" sz="quarter" idx="12"/>
          </p:nvPr>
        </p:nvSpPr>
        <p:spPr>
          <a:xfrm>
            <a:off x="9448800" y="6467846"/>
            <a:ext cx="2743200" cy="365125"/>
          </a:xfrm>
        </p:spPr>
        <p:txBody>
          <a:bodyPr/>
          <a:lstStyle>
            <a:lvl1pPr>
              <a:defRPr b="1" i="0">
                <a:solidFill>
                  <a:srgbClr val="FFFFFF"/>
                </a:solidFill>
                <a:latin typeface="Gentona Book" pitchFamily="2" charset="77"/>
              </a:defRPr>
            </a:lvl1pPr>
          </a:lstStyle>
          <a:p>
            <a:fld id="{56B21313-48D6-BF45-9C7F-8CB603AB36D7}" type="slidenum">
              <a:rPr lang="en-US" smtClean="0"/>
              <a:pPr/>
              <a:t>‹#›</a:t>
            </a:fld>
            <a:endParaRPr lang="en-US"/>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73790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3762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Section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59" y="2721183"/>
            <a:ext cx="12090683" cy="1602589"/>
          </a:xfrm>
        </p:spPr>
        <p:txBody>
          <a:bodyPr lIns="0" tIns="0" rIns="0" bIns="0">
            <a:noAutofit/>
          </a:bodyPr>
          <a:lstStyle>
            <a:lvl1pPr algn="ctr">
              <a:lnSpc>
                <a:spcPct val="80000"/>
              </a:lnSpc>
              <a:defRPr sz="44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3" y="1984328"/>
            <a:ext cx="4125195" cy="356684"/>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5637151"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905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ection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59" y="2721183"/>
            <a:ext cx="12090683" cy="1602589"/>
          </a:xfrm>
        </p:spPr>
        <p:txBody>
          <a:bodyPr lIns="0" tIns="0" rIns="0" bIns="0">
            <a:noAutofit/>
          </a:bodyPr>
          <a:lstStyle>
            <a:lvl1pPr algn="ctr">
              <a:lnSpc>
                <a:spcPct val="80000"/>
              </a:lnSpc>
              <a:defRPr sz="44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3" y="1984328"/>
            <a:ext cx="4125195" cy="356684"/>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5637151"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tx2"/>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sp>
        <p:nvSpPr>
          <p:cNvPr id="35" name="Slide Number Placeholder 5">
            <a:extLst>
              <a:ext uri="{FF2B5EF4-FFF2-40B4-BE49-F238E27FC236}">
                <a16:creationId xmlns:a16="http://schemas.microsoft.com/office/drawing/2014/main" id="{78A0251E-E929-4449-AC90-A2E9CBD31DCB}"/>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6366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ection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4" cy="691868"/>
          </a:xfrm>
        </p:spPr>
        <p:txBody>
          <a:bodyPr lIns="0" tIns="0" rIns="0" bIns="0" anchor="t" anchorCtr="0">
            <a:noAutofit/>
          </a:bodyPr>
          <a:lstStyle>
            <a:lvl1pPr algn="l">
              <a:lnSpc>
                <a:spcPct val="90000"/>
              </a:lnSpc>
              <a:defRPr sz="1800" b="1" i="1" spc="10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7" y="3027918"/>
            <a:ext cx="4125195" cy="299324"/>
          </a:xfrm>
        </p:spPr>
        <p:txBody>
          <a:bodyPr lIns="0" tIns="0" rIns="0" bIns="0">
            <a:noAutofit/>
          </a:bodyPr>
          <a:lstStyle>
            <a:lvl1pPr marL="0" indent="0">
              <a:buNone/>
              <a:defRPr sz="1600" b="1" i="1" spc="100"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userDrawn="1"/>
        </p:nvGrpSpPr>
        <p:grpSpPr>
          <a:xfrm>
            <a:off x="-308344" y="1"/>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1" y="1381065"/>
            <a:ext cx="5305425" cy="2914483"/>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section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123935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361121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1" r:id="rId6"/>
    <p:sldLayoutId id="2147483664" r:id="rId7"/>
    <p:sldLayoutId id="2147483665" r:id="rId8"/>
    <p:sldLayoutId id="2147483666" r:id="rId9"/>
    <p:sldLayoutId id="2147483667" r:id="rId10"/>
    <p:sldLayoutId id="2147483699" r:id="rId11"/>
    <p:sldLayoutId id="2147483752" r:id="rId12"/>
    <p:sldLayoutId id="2147483751" r:id="rId13"/>
    <p:sldLayoutId id="2147483753" r:id="rId14"/>
    <p:sldLayoutId id="2147483668" r:id="rId15"/>
    <p:sldLayoutId id="2147483697" r:id="rId16"/>
    <p:sldLayoutId id="2147483669" r:id="rId17"/>
    <p:sldLayoutId id="2147483670" r:id="rId18"/>
    <p:sldLayoutId id="2147483695" r:id="rId19"/>
    <p:sldLayoutId id="2147483681" r:id="rId20"/>
    <p:sldLayoutId id="2147483698" r:id="rId21"/>
    <p:sldLayoutId id="2147483682" r:id="rId22"/>
    <p:sldLayoutId id="2147483683" r:id="rId23"/>
    <p:sldLayoutId id="2147483696" r:id="rId24"/>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2338802340"/>
      </p:ext>
    </p:extLst>
  </p:cSld>
  <p:clrMap bg1="lt1" tx1="dk1" bg2="lt2" tx2="dk2" accent1="accent1" accent2="accent2" accent3="accent3" accent4="accent4" accent5="accent5" accent6="accent6" hlink="hlink" folHlink="folHlink"/>
  <p:sldLayoutIdLst>
    <p:sldLayoutId id="2147483703" r:id="rId1"/>
    <p:sldLayoutId id="2147483744" r:id="rId2"/>
    <p:sldLayoutId id="2147483743" r:id="rId3"/>
    <p:sldLayoutId id="2147483745" r:id="rId4"/>
    <p:sldLayoutId id="2147483712" r:id="rId5"/>
    <p:sldLayoutId id="2147483713" r:id="rId6"/>
    <p:sldLayoutId id="2147483714" r:id="rId7"/>
    <p:sldLayoutId id="2147483717" r:id="rId8"/>
    <p:sldLayoutId id="2147483746" r:id="rId9"/>
    <p:sldLayoutId id="2147483754" r:id="rId10"/>
    <p:sldLayoutId id="2147483755" r:id="rId11"/>
    <p:sldLayoutId id="2147483756" r:id="rId12"/>
    <p:sldLayoutId id="2147483757" r:id="rId13"/>
    <p:sldLayoutId id="2147483722" r:id="rId14"/>
    <p:sldLayoutId id="2147483726" r:id="rId15"/>
    <p:sldLayoutId id="2147483730" r:id="rId16"/>
    <p:sldLayoutId id="2147483738" r:id="rId17"/>
    <p:sldLayoutId id="2147483747" r:id="rId18"/>
    <p:sldLayoutId id="2147483724" r:id="rId19"/>
    <p:sldLayoutId id="2147483728" r:id="rId20"/>
    <p:sldLayoutId id="2147483732" r:id="rId21"/>
    <p:sldLayoutId id="2147483748" r:id="rId22"/>
    <p:sldLayoutId id="2147483740" r:id="rId23"/>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1203"/>
          <a:stretch/>
        </p:blipFill>
        <p:spPr>
          <a:xfrm>
            <a:off x="-4977" y="8164"/>
            <a:ext cx="12191532" cy="5249636"/>
          </a:xfrm>
          <a:prstGeom prst="rect">
            <a:avLst/>
          </a:prstGeom>
        </p:spPr>
      </p:pic>
      <p:sp>
        <p:nvSpPr>
          <p:cNvPr id="7" name="object 4">
            <a:extLst>
              <a:ext uri="{FF2B5EF4-FFF2-40B4-BE49-F238E27FC236}">
                <a16:creationId xmlns:a16="http://schemas.microsoft.com/office/drawing/2014/main" id="{288F5B59-5774-3C4D-9A65-4FBD5F5E13A3}"/>
              </a:ext>
            </a:extLst>
          </p:cNvPr>
          <p:cNvSpPr/>
          <p:nvPr/>
        </p:nvSpPr>
        <p:spPr>
          <a:xfrm>
            <a:off x="1" y="2261508"/>
            <a:ext cx="12186553" cy="1787978"/>
          </a:xfrm>
          <a:custGeom>
            <a:avLst/>
            <a:gdLst/>
            <a:ahLst/>
            <a:cxnLst/>
            <a:rect l="l" t="t" r="r" b="b"/>
            <a:pathLst>
              <a:path w="15656560" h="3229609">
                <a:moveTo>
                  <a:pt x="15656067" y="0"/>
                </a:moveTo>
                <a:lnTo>
                  <a:pt x="0" y="0"/>
                </a:lnTo>
                <a:lnTo>
                  <a:pt x="0" y="3229221"/>
                </a:lnTo>
                <a:lnTo>
                  <a:pt x="15656067" y="3229221"/>
                </a:lnTo>
                <a:lnTo>
                  <a:pt x="15656067" y="0"/>
                </a:lnTo>
                <a:close/>
              </a:path>
            </a:pathLst>
          </a:custGeom>
          <a:solidFill>
            <a:srgbClr val="231F20">
              <a:alpha val="59000"/>
            </a:srgbClr>
          </a:solidFill>
        </p:spPr>
        <p:txBody>
          <a:bodyPr wrap="square" lIns="0" tIns="0" rIns="0" bIns="0" rtlCol="0"/>
          <a:lstStyle/>
          <a:p>
            <a:endParaRPr dirty="0"/>
          </a:p>
        </p:txBody>
      </p:sp>
      <p:sp>
        <p:nvSpPr>
          <p:cNvPr id="2" name="Title 1">
            <a:extLst>
              <a:ext uri="{FF2B5EF4-FFF2-40B4-BE49-F238E27FC236}">
                <a16:creationId xmlns:a16="http://schemas.microsoft.com/office/drawing/2014/main" id="{0A81EDEF-C1C6-1B46-BEC0-43553FA07E66}"/>
              </a:ext>
            </a:extLst>
          </p:cNvPr>
          <p:cNvSpPr>
            <a:spLocks noGrp="1"/>
          </p:cNvSpPr>
          <p:nvPr>
            <p:ph type="title"/>
          </p:nvPr>
        </p:nvSpPr>
        <p:spPr/>
        <p:txBody>
          <a:bodyPr/>
          <a:lstStyle/>
          <a:p>
            <a:r>
              <a:rPr lang="en-US" dirty="0"/>
              <a:t>UF in Japan</a:t>
            </a:r>
            <a:br>
              <a:rPr lang="en-US" dirty="0"/>
            </a:br>
            <a:r>
              <a:rPr lang="en-US" sz="2400" dirty="0"/>
              <a:t>Study Abroad</a:t>
            </a:r>
          </a:p>
        </p:txBody>
      </p:sp>
      <p:sp>
        <p:nvSpPr>
          <p:cNvPr id="3" name="Content Placeholder 2">
            <a:extLst>
              <a:ext uri="{FF2B5EF4-FFF2-40B4-BE49-F238E27FC236}">
                <a16:creationId xmlns:a16="http://schemas.microsoft.com/office/drawing/2014/main" id="{9C66BEF5-E3B3-E14D-9126-84CC39DCBD0E}"/>
              </a:ext>
            </a:extLst>
          </p:cNvPr>
          <p:cNvSpPr>
            <a:spLocks noGrp="1"/>
          </p:cNvSpPr>
          <p:nvPr>
            <p:ph sz="quarter" idx="10"/>
          </p:nvPr>
        </p:nvSpPr>
        <p:spPr/>
        <p:txBody>
          <a:bodyPr/>
          <a:lstStyle/>
          <a:p>
            <a:r>
              <a:rPr lang="en-US" dirty="0"/>
              <a:t>Immerse Yourself in the Culture and Explore the Eastern Approach to the Built Environment</a:t>
            </a:r>
          </a:p>
        </p:txBody>
      </p:sp>
      <p:sp>
        <p:nvSpPr>
          <p:cNvPr id="4" name="Content Placeholder 3">
            <a:extLst>
              <a:ext uri="{FF2B5EF4-FFF2-40B4-BE49-F238E27FC236}">
                <a16:creationId xmlns:a16="http://schemas.microsoft.com/office/drawing/2014/main" id="{D28BF05A-3A13-844E-8482-6D5CAE6ADBBF}"/>
              </a:ext>
            </a:extLst>
          </p:cNvPr>
          <p:cNvSpPr>
            <a:spLocks noGrp="1"/>
          </p:cNvSpPr>
          <p:nvPr>
            <p:ph sz="quarter" idx="11"/>
          </p:nvPr>
        </p:nvSpPr>
        <p:spPr>
          <a:xfrm>
            <a:off x="0" y="5270568"/>
            <a:ext cx="5544252" cy="1619895"/>
          </a:xfrm>
        </p:spPr>
        <p:txBody>
          <a:bodyPr/>
          <a:lstStyle/>
          <a:p>
            <a:r>
              <a:rPr lang="en-US" dirty="0"/>
              <a:t>Faculty-Led Study Abroad</a:t>
            </a:r>
          </a:p>
          <a:p>
            <a:r>
              <a:rPr lang="en-US" dirty="0"/>
              <a:t>Locations: Tokyo, Nagoya, Osaka, and Kyoto</a:t>
            </a:r>
          </a:p>
          <a:p>
            <a:r>
              <a:rPr lang="en-US" dirty="0"/>
              <a:t>Japanese Proficiency Not Required</a:t>
            </a:r>
          </a:p>
          <a:p>
            <a:r>
              <a:rPr lang="en-US" dirty="0"/>
              <a:t>Dates: May 5 – 19, 2025</a:t>
            </a:r>
          </a:p>
          <a:p>
            <a:endParaRPr lang="en-US" dirty="0"/>
          </a:p>
        </p:txBody>
      </p:sp>
      <p:sp>
        <p:nvSpPr>
          <p:cNvPr id="5" name="Content Placeholder 4">
            <a:extLst>
              <a:ext uri="{FF2B5EF4-FFF2-40B4-BE49-F238E27FC236}">
                <a16:creationId xmlns:a16="http://schemas.microsoft.com/office/drawing/2014/main" id="{20332AED-5B55-414D-8E92-2F922FB6AC06}"/>
              </a:ext>
            </a:extLst>
          </p:cNvPr>
          <p:cNvSpPr>
            <a:spLocks noGrp="1"/>
          </p:cNvSpPr>
          <p:nvPr>
            <p:ph sz="quarter" idx="12"/>
          </p:nvPr>
        </p:nvSpPr>
        <p:spPr>
          <a:xfrm>
            <a:off x="6647749" y="5466512"/>
            <a:ext cx="5544252" cy="1032262"/>
          </a:xfrm>
        </p:spPr>
        <p:txBody>
          <a:bodyPr/>
          <a:lstStyle/>
          <a:p>
            <a:r>
              <a:rPr lang="en-US" dirty="0"/>
              <a:t>For more information contact:</a:t>
            </a:r>
          </a:p>
          <a:p>
            <a:r>
              <a:rPr lang="en-US" dirty="0"/>
              <a:t>Dr. Walters or Sullivan</a:t>
            </a:r>
          </a:p>
          <a:p>
            <a:r>
              <a:rPr lang="en-US" dirty="0"/>
              <a:t>rwalters@ufl.edu</a:t>
            </a:r>
          </a:p>
        </p:txBody>
      </p:sp>
    </p:spTree>
    <p:extLst>
      <p:ext uri="{BB962C8B-B14F-4D97-AF65-F5344CB8AC3E}">
        <p14:creationId xmlns:p14="http://schemas.microsoft.com/office/powerpoint/2010/main" val="3633846520"/>
      </p:ext>
    </p:extLst>
  </p:cSld>
  <p:clrMapOvr>
    <a:masterClrMapping/>
  </p:clrMapOvr>
</p:sld>
</file>

<file path=ppt/theme/theme1.xml><?xml version="1.0" encoding="utf-8"?>
<a:theme xmlns:a="http://schemas.openxmlformats.org/drawingml/2006/main" name="Bol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5306D2-A5E8-8846-BED0-2DC63A8EF7D3}" vid="{2AB21334-CF6B-D04F-8ED6-B42E5262E730}"/>
    </a:ext>
  </a:extLst>
</a:theme>
</file>

<file path=ppt/theme/theme2.xml><?xml version="1.0" encoding="utf-8"?>
<a:theme xmlns:a="http://schemas.openxmlformats.org/drawingml/2006/main" name="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5306D2-A5E8-8846-BED0-2DC63A8EF7D3}" vid="{2545D87F-FF7A-2248-89A5-373908962B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76dbc0f-85f2-46fc-b263-9842c0d223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EBDCC2DF60FD499507DF93444A93C5" ma:contentTypeVersion="18" ma:contentTypeDescription="Create a new document." ma:contentTypeScope="" ma:versionID="7b99e90cabdbee6ed069cf32a721a7b6">
  <xsd:schema xmlns:xsd="http://www.w3.org/2001/XMLSchema" xmlns:xs="http://www.w3.org/2001/XMLSchema" xmlns:p="http://schemas.microsoft.com/office/2006/metadata/properties" xmlns:ns3="20b6fba0-d806-4f6e-b283-ea9493823d3c" xmlns:ns4="876dbc0f-85f2-46fc-b263-9842c0d223ce" targetNamespace="http://schemas.microsoft.com/office/2006/metadata/properties" ma:root="true" ma:fieldsID="c6c63870a6cecd4957ae707ceddaa0b8" ns3:_="" ns4:_="">
    <xsd:import namespace="20b6fba0-d806-4f6e-b283-ea9493823d3c"/>
    <xsd:import namespace="876dbc0f-85f2-46fc-b263-9842c0d223ce"/>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3:SharedWithDetails" minOccurs="0"/>
                <xsd:element ref="ns3:SharingHintHash"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6fba0-d806-4f6e-b283-ea9493823d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dbc0f-85f2-46fc-b263-9842c0d223c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54B8B5-9BD9-4D46-BC26-A868636A1A33}">
  <ds:schemaRefs>
    <ds:schemaRef ds:uri="http://schemas.microsoft.com/office/2006/documentManagement/types"/>
    <ds:schemaRef ds:uri="876dbc0f-85f2-46fc-b263-9842c0d223ce"/>
    <ds:schemaRef ds:uri="20b6fba0-d806-4f6e-b283-ea9493823d3c"/>
    <ds:schemaRef ds:uri="http://schemas.microsoft.com/office/2006/metadata/properties"/>
    <ds:schemaRef ds:uri="http://purl.org/dc/dcmitype/"/>
    <ds:schemaRef ds:uri="http://schemas.openxmlformats.org/package/2006/metadata/core-properties"/>
    <ds:schemaRef ds:uri="http://purl.org/dc/elements/1.1/"/>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38AB8C28-1F07-4F57-9497-1B5C23FE8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b6fba0-d806-4f6e-b283-ea9493823d3c"/>
    <ds:schemaRef ds:uri="876dbc0f-85f2-46fc-b263-9842c0d22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E351D1-DF50-4F49-9FF9-03B467DE47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NEW-PowerPoint_Template</Template>
  <TotalTime>24</TotalTime>
  <Words>60</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1</vt:i4>
      </vt:variant>
    </vt:vector>
  </HeadingPairs>
  <TitlesOfParts>
    <vt:vector size="20" baseType="lpstr">
      <vt:lpstr>Gentona Book</vt:lpstr>
      <vt:lpstr>Obviously Extd Medi</vt:lpstr>
      <vt:lpstr>Obviously Wide Medi</vt:lpstr>
      <vt:lpstr>Gentona Light</vt:lpstr>
      <vt:lpstr>Obviously Wide Blck</vt:lpstr>
      <vt:lpstr>Gentona Medium</vt:lpstr>
      <vt:lpstr>Obviously Extd Blck</vt:lpstr>
      <vt:lpstr>Calibri</vt:lpstr>
      <vt:lpstr>Obviously Wide Semi</vt:lpstr>
      <vt:lpstr>Gentona SemiBold Italic</vt:lpstr>
      <vt:lpstr>Obviously Wide Lght</vt:lpstr>
      <vt:lpstr>Gentona</vt:lpstr>
      <vt:lpstr>Obviously-WideLghtItalic</vt:lpstr>
      <vt:lpstr>Arial</vt:lpstr>
      <vt:lpstr>Gentona Bold</vt:lpstr>
      <vt:lpstr>Gentona Medium Italic</vt:lpstr>
      <vt:lpstr>Obviously Wide Bold</vt:lpstr>
      <vt:lpstr>Bold Momentum</vt:lpstr>
      <vt:lpstr>Streamlined Momentum</vt:lpstr>
      <vt:lpstr>UF in Japan Study Abroad</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POWER POINTS</dc:title>
  <dc:creator>Walters,Russell C</dc:creator>
  <cp:lastModifiedBy>Rosenstock,Kimberly A</cp:lastModifiedBy>
  <cp:revision>4</cp:revision>
  <dcterms:created xsi:type="dcterms:W3CDTF">2024-09-04T19:00:25Z</dcterms:created>
  <dcterms:modified xsi:type="dcterms:W3CDTF">2024-09-09T19:26:21Z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0x01010003EBDCC2DF60FD499507DF93444A93C5</vt:lpwstr>
  </property>
</Properties>
</file>